
<file path=[Content_Types].xml><?xml version="1.0" encoding="utf-8"?>
<Types xmlns="http://schemas.openxmlformats.org/package/2006/content-types">
  <Default Extension="emf" ContentType="image/x-emf"/>
  <Default Extension="gif" ContentType="image/gif"/>
  <Default Extension="jpeg" ContentType="image/jpeg"/>
  <Default Extension="jpg" ContentType="image/jpeg"/>
  <Default Extension="png" ContentType="image/png"/>
  <Default Extension="rels" ContentType="application/vnd.openxmlformats-package.relationships+xml"/>
  <Default Extension="svg" ContentType="image/svg+xml"/>
  <Default Extension="tmp" ContentType="image/png"/>
  <Default Extension="wdp" ContentType="image/vnd.ms-photo"/>
  <Default Extension="xml" ContentType="application/xml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theme/theme4.xml" ContentType="application/vnd.openxmlformats-officedocument.theme+xml"/>
  <Override PartName="/ppt/notesSlides/notesSlide1.xml" ContentType="application/vnd.openxmlformats-officedocument.presentationml.notesSlide+xml"/>
  <Override PartName="/ppt/media/media1.gif" ContentType="video/unknown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  <p:sldMasterId id="2147483657" r:id="rId2"/>
  </p:sldMasterIdLst>
  <p:notesMasterIdLst>
    <p:notesMasterId r:id="rId17"/>
  </p:notesMasterIdLst>
  <p:handoutMasterIdLst>
    <p:handoutMasterId r:id="rId18"/>
  </p:handoutMasterIdLst>
  <p:sldIdLst>
    <p:sldId id="256" r:id="rId3"/>
    <p:sldId id="257" r:id="rId4"/>
    <p:sldId id="259" r:id="rId5"/>
    <p:sldId id="320" r:id="rId6"/>
    <p:sldId id="321" r:id="rId7"/>
    <p:sldId id="326" r:id="rId8"/>
    <p:sldId id="331" r:id="rId9"/>
    <p:sldId id="322" r:id="rId10"/>
    <p:sldId id="332" r:id="rId11"/>
    <p:sldId id="323" r:id="rId12"/>
    <p:sldId id="330" r:id="rId13"/>
    <p:sldId id="328" r:id="rId14"/>
    <p:sldId id="325" r:id="rId15"/>
    <p:sldId id="265" r:id="rId16"/>
  </p:sldIdLst>
  <p:sldSz cx="10693400" cy="7561263"/>
  <p:notesSz cx="6797675" cy="9926638"/>
  <p:defaultTextStyle>
    <a:defPPr>
      <a:defRPr lang="en-GB"/>
    </a:defPPr>
    <a:lvl1pPr marL="0" indent="0" algn="l" defTabSz="1043056" rtl="0" eaLnBrk="1" latinLnBrk="0" hangingPunct="1">
      <a:spcBef>
        <a:spcPts val="0"/>
      </a:spcBef>
      <a:buClr>
        <a:schemeClr val="accent2"/>
      </a:buClr>
      <a:buFontTx/>
      <a:buNone/>
      <a:defRPr sz="2400" kern="1200">
        <a:solidFill>
          <a:schemeClr val="tx1"/>
        </a:solidFill>
        <a:latin typeface="+mn-lt"/>
        <a:ea typeface="+mn-ea"/>
        <a:cs typeface="+mn-cs"/>
      </a:defRPr>
    </a:lvl1pPr>
    <a:lvl2pPr marL="360000" indent="-360000" algn="l" defTabSz="1043056" rtl="0" eaLnBrk="1" latinLnBrk="0" hangingPunct="1">
      <a:spcBef>
        <a:spcPts val="0"/>
      </a:spcBef>
      <a:buClr>
        <a:schemeClr val="accent2"/>
      </a:buClr>
      <a:buSzPct val="80000"/>
      <a:buFont typeface="Wingdings" pitchFamily="2" charset="2"/>
      <a:buChar char="n"/>
      <a:defRPr sz="2200" kern="1200">
        <a:solidFill>
          <a:schemeClr val="tx1"/>
        </a:solidFill>
        <a:latin typeface="+mn-lt"/>
        <a:ea typeface="+mn-ea"/>
        <a:cs typeface="+mn-cs"/>
      </a:defRPr>
    </a:lvl2pPr>
    <a:lvl3pPr marL="720000" indent="-360000" algn="l" defTabSz="1043056" rtl="0" eaLnBrk="1" latinLnBrk="0" hangingPunct="1">
      <a:spcBef>
        <a:spcPts val="0"/>
      </a:spcBef>
      <a:buClr>
        <a:schemeClr val="accent2"/>
      </a:buClr>
      <a:buFont typeface="Wingdings 2" pitchFamily="18" charset="2"/>
      <a:buChar char=""/>
      <a:defRPr sz="2000" kern="1200" baseline="0">
        <a:solidFill>
          <a:schemeClr val="tx1"/>
        </a:solidFill>
        <a:latin typeface="+mn-lt"/>
        <a:ea typeface="+mn-ea"/>
        <a:cs typeface="+mn-cs"/>
      </a:defRPr>
    </a:lvl3pPr>
    <a:lvl4pPr marL="1080000" indent="-360000" algn="l" defTabSz="1043056" rtl="0" eaLnBrk="1" latinLnBrk="0" hangingPunct="1">
      <a:spcBef>
        <a:spcPts val="0"/>
      </a:spcBef>
      <a:buClr>
        <a:schemeClr val="accent2"/>
      </a:buClr>
      <a:buFont typeface="Arial" pitchFamily="34" charset="0"/>
      <a:buChar char="–"/>
      <a:defRPr sz="2000" kern="1200">
        <a:solidFill>
          <a:schemeClr val="tx1"/>
        </a:solidFill>
        <a:latin typeface="+mn-lt"/>
        <a:ea typeface="+mn-ea"/>
        <a:cs typeface="+mn-cs"/>
      </a:defRPr>
    </a:lvl4pPr>
    <a:lvl5pPr marL="1440000" indent="-360000" algn="l" defTabSz="1043056" rtl="0" eaLnBrk="1" latinLnBrk="0" hangingPunct="1">
      <a:spcBef>
        <a:spcPts val="0"/>
      </a:spcBef>
      <a:buClr>
        <a:schemeClr val="accent2"/>
      </a:buClr>
      <a:buFont typeface="Arial" pitchFamily="34" charset="0"/>
      <a:buChar char="–"/>
      <a:defRPr sz="2000" kern="1200">
        <a:solidFill>
          <a:schemeClr val="tx1"/>
        </a:solidFill>
        <a:latin typeface="+mn-lt"/>
        <a:ea typeface="+mn-ea"/>
        <a:cs typeface="+mn-cs"/>
      </a:defRPr>
    </a:lvl5pPr>
    <a:lvl6pPr marL="1800000" indent="-360000" algn="l" defTabSz="1043056" rtl="0" eaLnBrk="1" latinLnBrk="0" hangingPunct="1">
      <a:spcBef>
        <a:spcPts val="0"/>
      </a:spcBef>
      <a:buClr>
        <a:schemeClr val="accent2"/>
      </a:buClr>
      <a:buFont typeface="Arial" pitchFamily="34" charset="0"/>
      <a:buChar char="–"/>
      <a:defRPr sz="2000" kern="1200">
        <a:solidFill>
          <a:schemeClr val="tx1"/>
        </a:solidFill>
        <a:latin typeface="+mn-lt"/>
        <a:ea typeface="+mn-ea"/>
        <a:cs typeface="+mn-cs"/>
      </a:defRPr>
    </a:lvl6pPr>
    <a:lvl7pPr marL="2160000" indent="-360000" algn="l" defTabSz="1043056" rtl="0" eaLnBrk="1" latinLnBrk="0" hangingPunct="1">
      <a:spcBef>
        <a:spcPts val="0"/>
      </a:spcBef>
      <a:buClr>
        <a:schemeClr val="accent2"/>
      </a:buClr>
      <a:buFont typeface="Arial" pitchFamily="34" charset="0"/>
      <a:buChar char="–"/>
      <a:defRPr sz="2000" kern="1200">
        <a:solidFill>
          <a:schemeClr val="tx1"/>
        </a:solidFill>
        <a:latin typeface="+mn-lt"/>
        <a:ea typeface="+mn-ea"/>
        <a:cs typeface="+mn-cs"/>
      </a:defRPr>
    </a:lvl7pPr>
    <a:lvl8pPr marL="2520000" indent="-360000" algn="l" defTabSz="1043056" rtl="0" eaLnBrk="1" latinLnBrk="0" hangingPunct="1">
      <a:spcBef>
        <a:spcPts val="0"/>
      </a:spcBef>
      <a:buClr>
        <a:schemeClr val="accent2"/>
      </a:buClr>
      <a:buFont typeface="Arial" pitchFamily="34" charset="0"/>
      <a:buChar char="–"/>
      <a:defRPr sz="2000" kern="1200" baseline="0">
        <a:solidFill>
          <a:schemeClr val="tx1"/>
        </a:solidFill>
        <a:latin typeface="+mn-lt"/>
        <a:ea typeface="+mn-ea"/>
        <a:cs typeface="+mn-cs"/>
      </a:defRPr>
    </a:lvl8pPr>
    <a:lvl9pPr marL="2880000" indent="-360000" algn="l" defTabSz="1043056" rtl="0" eaLnBrk="1" latinLnBrk="0" hangingPunct="1">
      <a:spcBef>
        <a:spcPts val="0"/>
      </a:spcBef>
      <a:buClr>
        <a:schemeClr val="accent2"/>
      </a:buClr>
      <a:buFont typeface="Arial" pitchFamily="34" charset="0"/>
      <a:buChar char="–"/>
      <a:defRPr sz="2000" kern="1200" baseline="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04">
          <p15:clr>
            <a:srgbClr val="A4A3A4"/>
          </p15:clr>
        </p15:guide>
        <p15:guide id="2" orient="horz" pos="4694">
          <p15:clr>
            <a:srgbClr val="A4A3A4"/>
          </p15:clr>
        </p15:guide>
        <p15:guide id="3" orient="horz" pos="748">
          <p15:clr>
            <a:srgbClr val="A4A3A4"/>
          </p15:clr>
        </p15:guide>
        <p15:guide id="4" orient="horz" pos="4335">
          <p15:clr>
            <a:srgbClr val="A4A3A4"/>
          </p15:clr>
        </p15:guide>
        <p15:guide id="5" orient="horz" pos="889">
          <p15:clr>
            <a:srgbClr val="A4A3A4"/>
          </p15:clr>
        </p15:guide>
        <p15:guide id="6" pos="188">
          <p15:clr>
            <a:srgbClr val="A4A3A4"/>
          </p15:clr>
        </p15:guide>
        <p15:guide id="7" pos="6543">
          <p15:clr>
            <a:srgbClr val="A4A3A4"/>
          </p15:clr>
        </p15:guide>
        <p15:guide id="8" pos="3312">
          <p15:clr>
            <a:srgbClr val="A4A3A4"/>
          </p15:clr>
        </p15:guide>
        <p15:guide id="9" pos="3428">
          <p15:clr>
            <a:srgbClr val="A4A3A4"/>
          </p15:clr>
        </p15:guide>
      </p15:sldGuideLst>
    </p:ext>
    <p:ext uri="{2D200454-40CA-4A62-9FC3-DE9A4176ACB9}">
      <p15:notesGuideLst xmlns:p15="http://schemas.microsoft.com/office/powerpoint/2012/main">
        <p15:guide id="1" orient="horz" pos="3126">
          <p15:clr>
            <a:srgbClr val="A4A3A4"/>
          </p15:clr>
        </p15:guide>
        <p15:guide id="2" pos="2141">
          <p15:clr>
            <a:srgbClr val="A4A3A4"/>
          </p15:clr>
        </p15:guide>
      </p15:notes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879637"/>
    <a:srgbClr val="005190"/>
    <a:srgbClr val="000000"/>
    <a:srgbClr val="DFEBEF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CEF6447A-24EA-4742-A8FB-1DF080B5CEFA}">
  <a:tblStyle styleId="{CEF6447A-24EA-4742-A8FB-1DF080B5CEFA}" styleName="HR Wallingford Table">
    <a:wholeTbl>
      <a:tcTxStyle>
        <a:fontRef idx="minor">
          <a:prstClr val="black"/>
        </a:fontRef>
        <a:schemeClr val="dk1"/>
      </a:tcTxStyle>
      <a:tcStyle>
        <a:tcBdr>
          <a:left>
            <a:ln w="6350" cmpd="sng">
              <a:solidFill>
                <a:schemeClr val="lt2"/>
              </a:solidFill>
            </a:ln>
          </a:left>
          <a:right>
            <a:ln w="6350" cmpd="sng">
              <a:solidFill>
                <a:schemeClr val="lt2"/>
              </a:solidFill>
            </a:ln>
          </a:right>
          <a:top>
            <a:ln w="6350" cmpd="sng">
              <a:solidFill>
                <a:schemeClr val="accent1"/>
              </a:solidFill>
            </a:ln>
          </a:top>
          <a:bottom>
            <a:ln w="6350" cmpd="sng">
              <a:solidFill>
                <a:schemeClr val="accent1"/>
              </a:solidFill>
            </a:ln>
          </a:bottom>
          <a:insideH>
            <a:ln w="6350" cmpd="sng">
              <a:solidFill>
                <a:schemeClr val="lt2"/>
              </a:solidFill>
            </a:ln>
          </a:insideH>
          <a:insideV>
            <a:ln w="6350" cmpd="sng">
              <a:solidFill>
                <a:schemeClr val="lt2"/>
              </a:solidFill>
            </a:ln>
          </a:insideV>
        </a:tcBdr>
        <a:fill>
          <a:solidFill>
            <a:schemeClr val="lt1"/>
          </a:solidFill>
        </a:fill>
      </a:tcStyle>
    </a:wholeTbl>
    <a:band1H>
      <a:tcStyle>
        <a:tcBdr/>
      </a:tcStyle>
    </a:band1H>
    <a:band2H>
      <a:tcStyle>
        <a:tcBdr>
          <a:insideV>
            <a:ln w="6350" cmpd="sng">
              <a:solidFill>
                <a:schemeClr val="lt1"/>
              </a:solidFill>
            </a:ln>
          </a:insideV>
        </a:tcBdr>
        <a:fill>
          <a:solidFill>
            <a:schemeClr val="lt2"/>
          </a:solidFill>
        </a:fill>
      </a:tcStyle>
    </a:band2H>
    <a:band1V>
      <a:tcStyle>
        <a:tcBdr/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</a:tcStyle>
    </a:lastCol>
    <a:firstCol>
      <a:tcTxStyle>
        <a:fontRef idx="minor">
          <a:prstClr val="black"/>
        </a:fontRef>
        <a:schemeClr val="accent1"/>
      </a:tcTxStyle>
      <a:tcStyle>
        <a:tcBdr/>
      </a:tcStyle>
    </a:firstCol>
    <a:lastRow>
      <a:tcTxStyle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top>
            <a:ln w="12700" cmpd="sng">
              <a:solidFill>
                <a:schemeClr val="accent1"/>
              </a:solidFill>
            </a:ln>
          </a:top>
          <a:bottom>
            <a:ln w="12700" cmpd="sng">
              <a:solidFill>
                <a:schemeClr val="accen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4995" autoAdjust="0"/>
    <p:restoredTop sz="98151" autoAdjust="0"/>
  </p:normalViewPr>
  <p:slideViewPr>
    <p:cSldViewPr snapToGrid="0" showGuides="1">
      <p:cViewPr varScale="1">
        <p:scale>
          <a:sx n="60" d="100"/>
          <a:sy n="60" d="100"/>
        </p:scale>
        <p:origin x="1192" y="60"/>
      </p:cViewPr>
      <p:guideLst>
        <p:guide orient="horz" pos="204"/>
        <p:guide orient="horz" pos="4694"/>
        <p:guide orient="horz" pos="748"/>
        <p:guide orient="horz" pos="4335"/>
        <p:guide orient="horz" pos="889"/>
        <p:guide pos="188"/>
        <p:guide pos="6543"/>
        <p:guide pos="3312"/>
        <p:guide pos="3428"/>
      </p:guideLst>
    </p:cSldViewPr>
  </p:slideViewPr>
  <p:notesTextViewPr>
    <p:cViewPr>
      <p:scale>
        <a:sx n="1" d="1"/>
        <a:sy n="1" d="1"/>
      </p:scale>
      <p:origin x="0" y="0"/>
    </p:cViewPr>
  </p:notesTextViewPr>
  <p:sorterViewPr>
    <p:cViewPr>
      <p:scale>
        <a:sx n="100" d="100"/>
        <a:sy n="100" d="100"/>
      </p:scale>
      <p:origin x="0" y="0"/>
    </p:cViewPr>
  </p:sorterViewPr>
  <p:notesViewPr>
    <p:cSldViewPr snapToGrid="0">
      <p:cViewPr varScale="1">
        <p:scale>
          <a:sx n="75" d="100"/>
          <a:sy n="75" d="100"/>
        </p:scale>
        <p:origin x="-3354" y="-108"/>
      </p:cViewPr>
      <p:guideLst>
        <p:guide orient="horz" pos="3126"/>
        <p:guide pos="2141"/>
      </p:guideLst>
    </p:cSldViewPr>
  </p:notes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6.xml"/><Relationship Id="rId13" Type="http://schemas.openxmlformats.org/officeDocument/2006/relationships/slide" Target="slides/slide11.xml"/><Relationship Id="rId18" Type="http://schemas.openxmlformats.org/officeDocument/2006/relationships/handoutMaster" Target="handoutMasters/handoutMaster1.xml"/><Relationship Id="rId3" Type="http://schemas.openxmlformats.org/officeDocument/2006/relationships/slide" Target="slides/slide1.xml"/><Relationship Id="rId21" Type="http://schemas.openxmlformats.org/officeDocument/2006/relationships/theme" Target="theme/theme1.xml"/><Relationship Id="rId7" Type="http://schemas.openxmlformats.org/officeDocument/2006/relationships/slide" Target="slides/slide5.xml"/><Relationship Id="rId12" Type="http://schemas.openxmlformats.org/officeDocument/2006/relationships/slide" Target="slides/slide10.xml"/><Relationship Id="rId17" Type="http://schemas.openxmlformats.org/officeDocument/2006/relationships/notesMaster" Target="notesMasters/notesMaster1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4.xml"/><Relationship Id="rId20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1" Type="http://schemas.openxmlformats.org/officeDocument/2006/relationships/slide" Target="slides/slide9.xml"/><Relationship Id="rId5" Type="http://schemas.openxmlformats.org/officeDocument/2006/relationships/slide" Target="slides/slide3.xml"/><Relationship Id="rId15" Type="http://schemas.openxmlformats.org/officeDocument/2006/relationships/slide" Target="slides/slide13.xml"/><Relationship Id="rId10" Type="http://schemas.openxmlformats.org/officeDocument/2006/relationships/slide" Target="slides/slide8.xml"/><Relationship Id="rId19" Type="http://schemas.openxmlformats.org/officeDocument/2006/relationships/presProps" Target="presProps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slide" Target="slides/slide12.xml"/><Relationship Id="rId22" Type="http://schemas.openxmlformats.org/officeDocument/2006/relationships/tableStyles" Target="tableStyles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4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46400" cy="4968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sz="quarter" idx="1"/>
          </p:nvPr>
        </p:nvSpPr>
        <p:spPr>
          <a:xfrm>
            <a:off x="3849688" y="0"/>
            <a:ext cx="2946400" cy="4968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B46E6469-B347-4781-A4A5-B5C47192F586}" type="datetimeFigureOut">
              <a:rPr lang="en-GB" smtClean="0"/>
              <a:t>01/05/2020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2"/>
          </p:nvPr>
        </p:nvSpPr>
        <p:spPr>
          <a:xfrm>
            <a:off x="0" y="9428163"/>
            <a:ext cx="2946400" cy="4968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3"/>
          </p:nvPr>
        </p:nvSpPr>
        <p:spPr>
          <a:xfrm>
            <a:off x="3849688" y="9428163"/>
            <a:ext cx="2946400" cy="4968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B517CAB6-CC1E-468C-AF0B-EBEEBA1B73D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448228043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1"/>
            <a:ext cx="2945659" cy="496332"/>
          </a:xfrm>
          <a:prstGeom prst="rect">
            <a:avLst/>
          </a:prstGeom>
        </p:spPr>
        <p:txBody>
          <a:bodyPr vert="horz" lIns="95562" tIns="47781" rIns="95562" bIns="47781" rtlCol="0"/>
          <a:lstStyle>
            <a:lvl1pPr algn="l">
              <a:defRPr sz="1300"/>
            </a:lvl1pPr>
          </a:lstStyle>
          <a:p>
            <a:endParaRPr lang="en-GB" dirty="0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50443" y="1"/>
            <a:ext cx="2945659" cy="496332"/>
          </a:xfrm>
          <a:prstGeom prst="rect">
            <a:avLst/>
          </a:prstGeom>
        </p:spPr>
        <p:txBody>
          <a:bodyPr vert="horz" lIns="95562" tIns="47781" rIns="95562" bIns="47781" rtlCol="0"/>
          <a:lstStyle>
            <a:lvl1pPr algn="r">
              <a:defRPr sz="1300"/>
            </a:lvl1pPr>
          </a:lstStyle>
          <a:p>
            <a:fld id="{117F5BBC-3886-4D4D-884F-D8B21292CE1C}" type="datetimeFigureOut">
              <a:rPr lang="en-GB" smtClean="0"/>
              <a:t>01/05/2020</a:t>
            </a:fld>
            <a:endParaRPr lang="en-GB" dirty="0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766763" y="744538"/>
            <a:ext cx="5264150" cy="3722687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5562" tIns="47781" rIns="95562" bIns="47781" rtlCol="0" anchor="ctr"/>
          <a:lstStyle/>
          <a:p>
            <a:endParaRPr lang="en-GB" dirty="0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79768" y="4715153"/>
            <a:ext cx="5438140" cy="4466987"/>
          </a:xfrm>
          <a:prstGeom prst="rect">
            <a:avLst/>
          </a:prstGeom>
        </p:spPr>
        <p:txBody>
          <a:bodyPr vert="horz" lIns="95562" tIns="47781" rIns="95562" bIns="47781" rtlCol="0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9428584"/>
            <a:ext cx="2945659" cy="496332"/>
          </a:xfrm>
          <a:prstGeom prst="rect">
            <a:avLst/>
          </a:prstGeom>
        </p:spPr>
        <p:txBody>
          <a:bodyPr vert="horz" lIns="95562" tIns="47781" rIns="95562" bIns="47781" rtlCol="0" anchor="b"/>
          <a:lstStyle>
            <a:lvl1pPr algn="l">
              <a:defRPr sz="1300"/>
            </a:lvl1pPr>
          </a:lstStyle>
          <a:p>
            <a:endParaRPr lang="en-GB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50443" y="9428584"/>
            <a:ext cx="2945659" cy="496332"/>
          </a:xfrm>
          <a:prstGeom prst="rect">
            <a:avLst/>
          </a:prstGeom>
        </p:spPr>
        <p:txBody>
          <a:bodyPr vert="horz" lIns="95562" tIns="47781" rIns="95562" bIns="47781" rtlCol="0" anchor="b"/>
          <a:lstStyle>
            <a:lvl1pPr algn="r">
              <a:defRPr sz="1300"/>
            </a:lvl1pPr>
          </a:lstStyle>
          <a:p>
            <a:fld id="{4E4C8975-CA6E-45EC-AA23-3681907697BC}" type="slidenum">
              <a:rPr lang="en-GB" smtClean="0"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189823378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4E4C8975-CA6E-45EC-AA23-3681907697BC}" type="slidenum">
              <a:rPr lang="en-GB" smtClean="0"/>
              <a:t>2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1606356311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emf"/><Relationship Id="rId1" Type="http://schemas.openxmlformats.org/officeDocument/2006/relationships/slideMaster" Target="../slideMasters/slideMaster2.xml"/></Relationships>
</file>

<file path=ppt/slideLayouts/_rels/slideLayout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emf"/><Relationship Id="rId1" Type="http://schemas.openxmlformats.org/officeDocument/2006/relationships/slideMaster" Target="../slideMasters/slideMaster2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emf"/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 userDrawn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3501542900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 userDrawn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860848389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obj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40198D6-CE78-4B8D-8529-EAA23A36E86E}" type="datetimeFigureOut">
              <a:rPr lang="en-GB" smtClean="0"/>
              <a:t>01/05/2020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5888291-FA1C-4275-9928-1A502FD727E5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124422188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802005" y="1237458"/>
            <a:ext cx="9089390" cy="2632440"/>
          </a:xfrm>
        </p:spPr>
        <p:txBody>
          <a:bodyPr anchor="b"/>
          <a:lstStyle>
            <a:lvl1pPr algn="ctr">
              <a:defRPr sz="6615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36675" y="3971413"/>
            <a:ext cx="8020050" cy="1825555"/>
          </a:xfrm>
        </p:spPr>
        <p:txBody>
          <a:bodyPr/>
          <a:lstStyle>
            <a:lvl1pPr marL="0" indent="0" algn="ctr">
              <a:buNone/>
              <a:defRPr sz="2646"/>
            </a:lvl1pPr>
            <a:lvl2pPr marL="504067" indent="0" algn="ctr">
              <a:buNone/>
              <a:defRPr sz="2205"/>
            </a:lvl2pPr>
            <a:lvl3pPr marL="1008135" indent="0" algn="ctr">
              <a:buNone/>
              <a:defRPr sz="1985"/>
            </a:lvl3pPr>
            <a:lvl4pPr marL="1512202" indent="0" algn="ctr">
              <a:buNone/>
              <a:defRPr sz="1764"/>
            </a:lvl4pPr>
            <a:lvl5pPr marL="2016269" indent="0" algn="ctr">
              <a:buNone/>
              <a:defRPr sz="1764"/>
            </a:lvl5pPr>
            <a:lvl6pPr marL="2520336" indent="0" algn="ctr">
              <a:buNone/>
              <a:defRPr sz="1764"/>
            </a:lvl6pPr>
            <a:lvl7pPr marL="3024404" indent="0" algn="ctr">
              <a:buNone/>
              <a:defRPr sz="1764"/>
            </a:lvl7pPr>
            <a:lvl8pPr marL="3528471" indent="0" algn="ctr">
              <a:buNone/>
              <a:defRPr sz="1764"/>
            </a:lvl8pPr>
            <a:lvl9pPr marL="4032538" indent="0" algn="ctr">
              <a:buNone/>
              <a:defRPr sz="1764"/>
            </a:lvl9pPr>
          </a:lstStyle>
          <a:p>
            <a:r>
              <a:rPr lang="en-US"/>
              <a:t>Click to edit Master subtitle style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40198D6-CE78-4B8D-8529-EAA23A36E86E}" type="datetimeFigureOut">
              <a:rPr lang="en-GB" smtClean="0"/>
              <a:t>01/05/2020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5888291-FA1C-4275-9928-1A502FD727E5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287859597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40198D6-CE78-4B8D-8529-EAA23A36E86E}" type="datetimeFigureOut">
              <a:rPr lang="en-GB" smtClean="0"/>
              <a:t>01/05/2020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5888291-FA1C-4275-9928-1A502FD727E5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418411021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9602" y="1885068"/>
            <a:ext cx="9223058" cy="3145274"/>
          </a:xfrm>
        </p:spPr>
        <p:txBody>
          <a:bodyPr anchor="b"/>
          <a:lstStyle>
            <a:lvl1pPr>
              <a:defRPr sz="6615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9602" y="5060097"/>
            <a:ext cx="9223058" cy="1654026"/>
          </a:xfrm>
        </p:spPr>
        <p:txBody>
          <a:bodyPr/>
          <a:lstStyle>
            <a:lvl1pPr marL="0" indent="0">
              <a:buNone/>
              <a:defRPr sz="2646">
                <a:solidFill>
                  <a:schemeClr val="tx1"/>
                </a:solidFill>
              </a:defRPr>
            </a:lvl1pPr>
            <a:lvl2pPr marL="504067" indent="0">
              <a:buNone/>
              <a:defRPr sz="2205">
                <a:solidFill>
                  <a:schemeClr val="tx1">
                    <a:tint val="75000"/>
                  </a:schemeClr>
                </a:solidFill>
              </a:defRPr>
            </a:lvl2pPr>
            <a:lvl3pPr marL="1008135" indent="0">
              <a:buNone/>
              <a:defRPr sz="1985">
                <a:solidFill>
                  <a:schemeClr val="tx1">
                    <a:tint val="75000"/>
                  </a:schemeClr>
                </a:solidFill>
              </a:defRPr>
            </a:lvl3pPr>
            <a:lvl4pPr marL="1512202" indent="0">
              <a:buNone/>
              <a:defRPr sz="1764">
                <a:solidFill>
                  <a:schemeClr val="tx1">
                    <a:tint val="75000"/>
                  </a:schemeClr>
                </a:solidFill>
              </a:defRPr>
            </a:lvl4pPr>
            <a:lvl5pPr marL="2016269" indent="0">
              <a:buNone/>
              <a:defRPr sz="1764">
                <a:solidFill>
                  <a:schemeClr val="tx1">
                    <a:tint val="75000"/>
                  </a:schemeClr>
                </a:solidFill>
              </a:defRPr>
            </a:lvl5pPr>
            <a:lvl6pPr marL="2520336" indent="0">
              <a:buNone/>
              <a:defRPr sz="1764">
                <a:solidFill>
                  <a:schemeClr val="tx1">
                    <a:tint val="75000"/>
                  </a:schemeClr>
                </a:solidFill>
              </a:defRPr>
            </a:lvl6pPr>
            <a:lvl7pPr marL="3024404" indent="0">
              <a:buNone/>
              <a:defRPr sz="1764">
                <a:solidFill>
                  <a:schemeClr val="tx1">
                    <a:tint val="75000"/>
                  </a:schemeClr>
                </a:solidFill>
              </a:defRPr>
            </a:lvl7pPr>
            <a:lvl8pPr marL="3528471" indent="0">
              <a:buNone/>
              <a:defRPr sz="1764">
                <a:solidFill>
                  <a:schemeClr val="tx1">
                    <a:tint val="75000"/>
                  </a:schemeClr>
                </a:solidFill>
              </a:defRPr>
            </a:lvl8pPr>
            <a:lvl9pPr marL="4032538" indent="0">
              <a:buNone/>
              <a:defRPr sz="1764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40198D6-CE78-4B8D-8529-EAA23A36E86E}" type="datetimeFigureOut">
              <a:rPr lang="en-GB" smtClean="0"/>
              <a:t>01/05/2020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5888291-FA1C-4275-9928-1A502FD727E5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637218584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735171" y="2012836"/>
            <a:ext cx="4544695" cy="4797552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5413534" y="2012836"/>
            <a:ext cx="4544695" cy="4797552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40198D6-CE78-4B8D-8529-EAA23A36E86E}" type="datetimeFigureOut">
              <a:rPr lang="en-GB" smtClean="0"/>
              <a:t>01/05/2020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5888291-FA1C-4275-9928-1A502FD727E5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357027299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36564" y="402569"/>
            <a:ext cx="9223058" cy="1461494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36565" y="1853560"/>
            <a:ext cx="4523809" cy="908402"/>
          </a:xfrm>
        </p:spPr>
        <p:txBody>
          <a:bodyPr anchor="b"/>
          <a:lstStyle>
            <a:lvl1pPr marL="0" indent="0">
              <a:buNone/>
              <a:defRPr sz="2646" b="1"/>
            </a:lvl1pPr>
            <a:lvl2pPr marL="504067" indent="0">
              <a:buNone/>
              <a:defRPr sz="2205" b="1"/>
            </a:lvl2pPr>
            <a:lvl3pPr marL="1008135" indent="0">
              <a:buNone/>
              <a:defRPr sz="1985" b="1"/>
            </a:lvl3pPr>
            <a:lvl4pPr marL="1512202" indent="0">
              <a:buNone/>
              <a:defRPr sz="1764" b="1"/>
            </a:lvl4pPr>
            <a:lvl5pPr marL="2016269" indent="0">
              <a:buNone/>
              <a:defRPr sz="1764" b="1"/>
            </a:lvl5pPr>
            <a:lvl6pPr marL="2520336" indent="0">
              <a:buNone/>
              <a:defRPr sz="1764" b="1"/>
            </a:lvl6pPr>
            <a:lvl7pPr marL="3024404" indent="0">
              <a:buNone/>
              <a:defRPr sz="1764" b="1"/>
            </a:lvl7pPr>
            <a:lvl8pPr marL="3528471" indent="0">
              <a:buNone/>
              <a:defRPr sz="1764" b="1"/>
            </a:lvl8pPr>
            <a:lvl9pPr marL="4032538" indent="0">
              <a:buNone/>
              <a:defRPr sz="1764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736565" y="2761961"/>
            <a:ext cx="4523809" cy="4062429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5413535" y="1853560"/>
            <a:ext cx="4546088" cy="908402"/>
          </a:xfrm>
        </p:spPr>
        <p:txBody>
          <a:bodyPr anchor="b"/>
          <a:lstStyle>
            <a:lvl1pPr marL="0" indent="0">
              <a:buNone/>
              <a:defRPr sz="2646" b="1"/>
            </a:lvl1pPr>
            <a:lvl2pPr marL="504067" indent="0">
              <a:buNone/>
              <a:defRPr sz="2205" b="1"/>
            </a:lvl2pPr>
            <a:lvl3pPr marL="1008135" indent="0">
              <a:buNone/>
              <a:defRPr sz="1985" b="1"/>
            </a:lvl3pPr>
            <a:lvl4pPr marL="1512202" indent="0">
              <a:buNone/>
              <a:defRPr sz="1764" b="1"/>
            </a:lvl4pPr>
            <a:lvl5pPr marL="2016269" indent="0">
              <a:buNone/>
              <a:defRPr sz="1764" b="1"/>
            </a:lvl5pPr>
            <a:lvl6pPr marL="2520336" indent="0">
              <a:buNone/>
              <a:defRPr sz="1764" b="1"/>
            </a:lvl6pPr>
            <a:lvl7pPr marL="3024404" indent="0">
              <a:buNone/>
              <a:defRPr sz="1764" b="1"/>
            </a:lvl7pPr>
            <a:lvl8pPr marL="3528471" indent="0">
              <a:buNone/>
              <a:defRPr sz="1764" b="1"/>
            </a:lvl8pPr>
            <a:lvl9pPr marL="4032538" indent="0">
              <a:buNone/>
              <a:defRPr sz="1764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5413535" y="2761961"/>
            <a:ext cx="4546088" cy="4062429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40198D6-CE78-4B8D-8529-EAA23A36E86E}" type="datetimeFigureOut">
              <a:rPr lang="en-GB" smtClean="0"/>
              <a:t>01/05/2020</a:t>
            </a:fld>
            <a:endParaRPr lang="en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5888291-FA1C-4275-9928-1A502FD727E5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070821253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40198D6-CE78-4B8D-8529-EAA23A36E86E}" type="datetimeFigureOut">
              <a:rPr lang="en-GB" smtClean="0"/>
              <a:t>01/05/2020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5888291-FA1C-4275-9928-1A502FD727E5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736604914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40198D6-CE78-4B8D-8529-EAA23A36E86E}" type="datetimeFigureOut">
              <a:rPr lang="en-GB" smtClean="0"/>
              <a:t>01/05/2020</a:t>
            </a:fld>
            <a:endParaRPr lang="en-GB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5888291-FA1C-4275-9928-1A502FD727E5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054332214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36564" y="504085"/>
            <a:ext cx="3448900" cy="1764295"/>
          </a:xfrm>
        </p:spPr>
        <p:txBody>
          <a:bodyPr anchor="b"/>
          <a:lstStyle>
            <a:lvl1pPr>
              <a:defRPr sz="3528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46088" y="1088684"/>
            <a:ext cx="5413534" cy="5373397"/>
          </a:xfrm>
        </p:spPr>
        <p:txBody>
          <a:bodyPr/>
          <a:lstStyle>
            <a:lvl1pPr>
              <a:defRPr sz="3528"/>
            </a:lvl1pPr>
            <a:lvl2pPr>
              <a:defRPr sz="3087"/>
            </a:lvl2pPr>
            <a:lvl3pPr>
              <a:defRPr sz="2646"/>
            </a:lvl3pPr>
            <a:lvl4pPr>
              <a:defRPr sz="2205"/>
            </a:lvl4pPr>
            <a:lvl5pPr>
              <a:defRPr sz="2205"/>
            </a:lvl5pPr>
            <a:lvl6pPr>
              <a:defRPr sz="2205"/>
            </a:lvl6pPr>
            <a:lvl7pPr>
              <a:defRPr sz="2205"/>
            </a:lvl7pPr>
            <a:lvl8pPr>
              <a:defRPr sz="2205"/>
            </a:lvl8pPr>
            <a:lvl9pPr>
              <a:defRPr sz="2205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736564" y="2268378"/>
            <a:ext cx="3448900" cy="4202453"/>
          </a:xfrm>
        </p:spPr>
        <p:txBody>
          <a:bodyPr/>
          <a:lstStyle>
            <a:lvl1pPr marL="0" indent="0">
              <a:buNone/>
              <a:defRPr sz="1764"/>
            </a:lvl1pPr>
            <a:lvl2pPr marL="504067" indent="0">
              <a:buNone/>
              <a:defRPr sz="1544"/>
            </a:lvl2pPr>
            <a:lvl3pPr marL="1008135" indent="0">
              <a:buNone/>
              <a:defRPr sz="1323"/>
            </a:lvl3pPr>
            <a:lvl4pPr marL="1512202" indent="0">
              <a:buNone/>
              <a:defRPr sz="1103"/>
            </a:lvl4pPr>
            <a:lvl5pPr marL="2016269" indent="0">
              <a:buNone/>
              <a:defRPr sz="1103"/>
            </a:lvl5pPr>
            <a:lvl6pPr marL="2520336" indent="0">
              <a:buNone/>
              <a:defRPr sz="1103"/>
            </a:lvl6pPr>
            <a:lvl7pPr marL="3024404" indent="0">
              <a:buNone/>
              <a:defRPr sz="1103"/>
            </a:lvl7pPr>
            <a:lvl8pPr marL="3528471" indent="0">
              <a:buNone/>
              <a:defRPr sz="1103"/>
            </a:lvl8pPr>
            <a:lvl9pPr marL="4032538" indent="0">
              <a:buNone/>
              <a:defRPr sz="1103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40198D6-CE78-4B8D-8529-EAA23A36E86E}" type="datetimeFigureOut">
              <a:rPr lang="en-GB" smtClean="0"/>
              <a:t>01/05/2020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5888291-FA1C-4275-9928-1A502FD727E5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299141768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36564" y="504085"/>
            <a:ext cx="3448900" cy="1764295"/>
          </a:xfrm>
        </p:spPr>
        <p:txBody>
          <a:bodyPr anchor="b"/>
          <a:lstStyle>
            <a:lvl1pPr>
              <a:defRPr sz="3528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4546088" y="1088684"/>
            <a:ext cx="5413534" cy="5373397"/>
          </a:xfrm>
        </p:spPr>
        <p:txBody>
          <a:bodyPr anchor="t"/>
          <a:lstStyle>
            <a:lvl1pPr marL="0" indent="0">
              <a:buNone/>
              <a:defRPr sz="3528"/>
            </a:lvl1pPr>
            <a:lvl2pPr marL="504067" indent="0">
              <a:buNone/>
              <a:defRPr sz="3087"/>
            </a:lvl2pPr>
            <a:lvl3pPr marL="1008135" indent="0">
              <a:buNone/>
              <a:defRPr sz="2646"/>
            </a:lvl3pPr>
            <a:lvl4pPr marL="1512202" indent="0">
              <a:buNone/>
              <a:defRPr sz="2205"/>
            </a:lvl4pPr>
            <a:lvl5pPr marL="2016269" indent="0">
              <a:buNone/>
              <a:defRPr sz="2205"/>
            </a:lvl5pPr>
            <a:lvl6pPr marL="2520336" indent="0">
              <a:buNone/>
              <a:defRPr sz="2205"/>
            </a:lvl6pPr>
            <a:lvl7pPr marL="3024404" indent="0">
              <a:buNone/>
              <a:defRPr sz="2205"/>
            </a:lvl7pPr>
            <a:lvl8pPr marL="3528471" indent="0">
              <a:buNone/>
              <a:defRPr sz="2205"/>
            </a:lvl8pPr>
            <a:lvl9pPr marL="4032538" indent="0">
              <a:buNone/>
              <a:defRPr sz="2205"/>
            </a:lvl9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736564" y="2268378"/>
            <a:ext cx="3448900" cy="4202453"/>
          </a:xfrm>
        </p:spPr>
        <p:txBody>
          <a:bodyPr/>
          <a:lstStyle>
            <a:lvl1pPr marL="0" indent="0">
              <a:buNone/>
              <a:defRPr sz="1764"/>
            </a:lvl1pPr>
            <a:lvl2pPr marL="504067" indent="0">
              <a:buNone/>
              <a:defRPr sz="1544"/>
            </a:lvl2pPr>
            <a:lvl3pPr marL="1008135" indent="0">
              <a:buNone/>
              <a:defRPr sz="1323"/>
            </a:lvl3pPr>
            <a:lvl4pPr marL="1512202" indent="0">
              <a:buNone/>
              <a:defRPr sz="1103"/>
            </a:lvl4pPr>
            <a:lvl5pPr marL="2016269" indent="0">
              <a:buNone/>
              <a:defRPr sz="1103"/>
            </a:lvl5pPr>
            <a:lvl6pPr marL="2520336" indent="0">
              <a:buNone/>
              <a:defRPr sz="1103"/>
            </a:lvl6pPr>
            <a:lvl7pPr marL="3024404" indent="0">
              <a:buNone/>
              <a:defRPr sz="1103"/>
            </a:lvl7pPr>
            <a:lvl8pPr marL="3528471" indent="0">
              <a:buNone/>
              <a:defRPr sz="1103"/>
            </a:lvl8pPr>
            <a:lvl9pPr marL="4032538" indent="0">
              <a:buNone/>
              <a:defRPr sz="1103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40198D6-CE78-4B8D-8529-EAA23A36E86E}" type="datetimeFigureOut">
              <a:rPr lang="en-GB" smtClean="0"/>
              <a:t>01/05/2020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5888291-FA1C-4275-9928-1A502FD727E5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050479497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40198D6-CE78-4B8D-8529-EAA23A36E86E}" type="datetimeFigureOut">
              <a:rPr lang="en-GB" smtClean="0"/>
              <a:t>01/05/2020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5888291-FA1C-4275-9928-1A502FD727E5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136697916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7652466" y="402568"/>
            <a:ext cx="2305764" cy="6407821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735173" y="402568"/>
            <a:ext cx="6783626" cy="6407821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40198D6-CE78-4B8D-8529-EAA23A36E86E}" type="datetimeFigureOut">
              <a:rPr lang="en-GB" smtClean="0"/>
              <a:t>01/05/2020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5888291-FA1C-4275-9928-1A502FD727E5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699006021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userDrawn="1">
  <p:cSld name="1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Rectangle 11"/>
          <p:cNvSpPr/>
          <p:nvPr userDrawn="1"/>
        </p:nvSpPr>
        <p:spPr bwMode="gray">
          <a:xfrm>
            <a:off x="47625" y="1475117"/>
            <a:ext cx="10597372" cy="6038490"/>
          </a:xfrm>
          <a:prstGeom prst="rect">
            <a:avLst/>
          </a:prstGeom>
          <a:solidFill>
            <a:schemeClr val="accent2"/>
          </a:solidFill>
          <a:ln w="9525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sz="1816" noProof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 bwMode="gray">
          <a:xfrm>
            <a:off x="301060" y="6948984"/>
            <a:ext cx="4956745" cy="360000"/>
          </a:xfrm>
        </p:spPr>
        <p:txBody>
          <a:bodyPr/>
          <a:lstStyle>
            <a:lvl1pPr algn="l">
              <a:defRPr sz="1816" b="0">
                <a:solidFill>
                  <a:schemeClr val="bg2"/>
                </a:solidFill>
              </a:defRPr>
            </a:lvl1pPr>
          </a:lstStyle>
          <a:p>
            <a:r>
              <a:rPr lang="en-US" noProof="0"/>
              <a:t>Insert Date ('Insert - Header &amp; Footer')</a:t>
            </a:r>
            <a:endParaRPr lang="en-GB" noProof="0" dirty="0"/>
          </a:p>
        </p:txBody>
      </p:sp>
      <p:pic>
        <p:nvPicPr>
          <p:cNvPr id="7" name="Picture 2"/>
          <p:cNvPicPr>
            <a:picLocks noChangeAspect="1" noChangeArrowheads="1"/>
          </p:cNvPicPr>
          <p:nvPr userDrawn="1"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gray">
          <a:xfrm>
            <a:off x="103088" y="330269"/>
            <a:ext cx="2852200" cy="936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8" name="TextBox 7"/>
          <p:cNvSpPr txBox="1"/>
          <p:nvPr userDrawn="1"/>
        </p:nvSpPr>
        <p:spPr bwMode="gray">
          <a:xfrm>
            <a:off x="-2502172" y="1412879"/>
            <a:ext cx="2376264" cy="2327817"/>
          </a:xfrm>
          <a:prstGeom prst="rect">
            <a:avLst/>
          </a:prstGeom>
          <a:solidFill>
            <a:srgbClr val="FFFF00"/>
          </a:solidFill>
        </p:spPr>
        <p:txBody>
          <a:bodyPr wrap="square" rtlCol="0">
            <a:spAutoFit/>
          </a:bodyPr>
          <a:lstStyle/>
          <a:p>
            <a:r>
              <a:rPr lang="en-GB" sz="1816" noProof="0" dirty="0"/>
              <a:t>Please note:</a:t>
            </a:r>
          </a:p>
          <a:p>
            <a:r>
              <a:rPr lang="en-GB" sz="1816" noProof="0" dirty="0"/>
              <a:t>This</a:t>
            </a:r>
            <a:r>
              <a:rPr lang="en-GB" sz="1816" baseline="0" noProof="0" dirty="0"/>
              <a:t> is an Office 2010 template. Documents and presentations should NOT be edited as a 2003 file (</a:t>
            </a:r>
            <a:r>
              <a:rPr lang="en-GB" sz="1816" baseline="0" noProof="0" dirty="0" err="1"/>
              <a:t>ppt</a:t>
            </a:r>
            <a:r>
              <a:rPr lang="en-GB" sz="1816" baseline="0" noProof="0" dirty="0"/>
              <a:t>) as this will distort the template settings.</a:t>
            </a:r>
            <a:endParaRPr lang="en-GB" sz="1816" noProof="0" dirty="0"/>
          </a:p>
        </p:txBody>
      </p:sp>
      <p:sp>
        <p:nvSpPr>
          <p:cNvPr id="13" name="Rounded Rectangle 12"/>
          <p:cNvSpPr/>
          <p:nvPr userDrawn="1"/>
        </p:nvSpPr>
        <p:spPr bwMode="gray">
          <a:xfrm>
            <a:off x="43132" y="5112355"/>
            <a:ext cx="9930267" cy="1685262"/>
          </a:xfrm>
          <a:custGeom>
            <a:avLst/>
            <a:gdLst>
              <a:gd name="connsiteX0" fmla="*/ 0 w 10675372"/>
              <a:gd name="connsiteY0" fmla="*/ 526141 h 1728000"/>
              <a:gd name="connsiteX1" fmla="*/ 526141 w 10675372"/>
              <a:gd name="connsiteY1" fmla="*/ 0 h 1728000"/>
              <a:gd name="connsiteX2" fmla="*/ 10149231 w 10675372"/>
              <a:gd name="connsiteY2" fmla="*/ 0 h 1728000"/>
              <a:gd name="connsiteX3" fmla="*/ 10675372 w 10675372"/>
              <a:gd name="connsiteY3" fmla="*/ 526141 h 1728000"/>
              <a:gd name="connsiteX4" fmla="*/ 10675372 w 10675372"/>
              <a:gd name="connsiteY4" fmla="*/ 1201859 h 1728000"/>
              <a:gd name="connsiteX5" fmla="*/ 10149231 w 10675372"/>
              <a:gd name="connsiteY5" fmla="*/ 1728000 h 1728000"/>
              <a:gd name="connsiteX6" fmla="*/ 526141 w 10675372"/>
              <a:gd name="connsiteY6" fmla="*/ 1728000 h 1728000"/>
              <a:gd name="connsiteX7" fmla="*/ 0 w 10675372"/>
              <a:gd name="connsiteY7" fmla="*/ 1201859 h 1728000"/>
              <a:gd name="connsiteX8" fmla="*/ 0 w 10675372"/>
              <a:gd name="connsiteY8" fmla="*/ 526141 h 1728000"/>
              <a:gd name="connsiteX0" fmla="*/ 0 w 10675372"/>
              <a:gd name="connsiteY0" fmla="*/ 526141 h 1728000"/>
              <a:gd name="connsiteX1" fmla="*/ 526141 w 10675372"/>
              <a:gd name="connsiteY1" fmla="*/ 0 h 1728000"/>
              <a:gd name="connsiteX2" fmla="*/ 10149231 w 10675372"/>
              <a:gd name="connsiteY2" fmla="*/ 0 h 1728000"/>
              <a:gd name="connsiteX3" fmla="*/ 10675372 w 10675372"/>
              <a:gd name="connsiteY3" fmla="*/ 526141 h 1728000"/>
              <a:gd name="connsiteX4" fmla="*/ 10675372 w 10675372"/>
              <a:gd name="connsiteY4" fmla="*/ 1201859 h 1728000"/>
              <a:gd name="connsiteX5" fmla="*/ 10149231 w 10675372"/>
              <a:gd name="connsiteY5" fmla="*/ 1728000 h 1728000"/>
              <a:gd name="connsiteX6" fmla="*/ 526141 w 10675372"/>
              <a:gd name="connsiteY6" fmla="*/ 1728000 h 1728000"/>
              <a:gd name="connsiteX7" fmla="*/ 0 w 10675372"/>
              <a:gd name="connsiteY7" fmla="*/ 1201859 h 1728000"/>
              <a:gd name="connsiteX8" fmla="*/ 0 w 10675372"/>
              <a:gd name="connsiteY8" fmla="*/ 526141 h 1728000"/>
              <a:gd name="connsiteX0" fmla="*/ 0 w 10675372"/>
              <a:gd name="connsiteY0" fmla="*/ 526141 h 1728000"/>
              <a:gd name="connsiteX1" fmla="*/ 526141 w 10675372"/>
              <a:gd name="connsiteY1" fmla="*/ 0 h 1728000"/>
              <a:gd name="connsiteX2" fmla="*/ 10149231 w 10675372"/>
              <a:gd name="connsiteY2" fmla="*/ 0 h 1728000"/>
              <a:gd name="connsiteX3" fmla="*/ 10675372 w 10675372"/>
              <a:gd name="connsiteY3" fmla="*/ 526141 h 1728000"/>
              <a:gd name="connsiteX4" fmla="*/ 10675372 w 10675372"/>
              <a:gd name="connsiteY4" fmla="*/ 1201859 h 1728000"/>
              <a:gd name="connsiteX5" fmla="*/ 10149231 w 10675372"/>
              <a:gd name="connsiteY5" fmla="*/ 1728000 h 1728000"/>
              <a:gd name="connsiteX6" fmla="*/ 526141 w 10675372"/>
              <a:gd name="connsiteY6" fmla="*/ 1728000 h 1728000"/>
              <a:gd name="connsiteX7" fmla="*/ 0 w 10675372"/>
              <a:gd name="connsiteY7" fmla="*/ 1201859 h 1728000"/>
              <a:gd name="connsiteX8" fmla="*/ 0 w 10675372"/>
              <a:gd name="connsiteY8" fmla="*/ 526141 h 1728000"/>
              <a:gd name="connsiteX0" fmla="*/ 0 w 10675372"/>
              <a:gd name="connsiteY0" fmla="*/ 527050 h 1728909"/>
              <a:gd name="connsiteX1" fmla="*/ 526141 w 10675372"/>
              <a:gd name="connsiteY1" fmla="*/ 909 h 1728909"/>
              <a:gd name="connsiteX2" fmla="*/ 10149231 w 10675372"/>
              <a:gd name="connsiteY2" fmla="*/ 909 h 1728909"/>
              <a:gd name="connsiteX3" fmla="*/ 10675372 w 10675372"/>
              <a:gd name="connsiteY3" fmla="*/ 0 h 1728909"/>
              <a:gd name="connsiteX4" fmla="*/ 10675372 w 10675372"/>
              <a:gd name="connsiteY4" fmla="*/ 1202768 h 1728909"/>
              <a:gd name="connsiteX5" fmla="*/ 10149231 w 10675372"/>
              <a:gd name="connsiteY5" fmla="*/ 1728909 h 1728909"/>
              <a:gd name="connsiteX6" fmla="*/ 526141 w 10675372"/>
              <a:gd name="connsiteY6" fmla="*/ 1728909 h 1728909"/>
              <a:gd name="connsiteX7" fmla="*/ 0 w 10675372"/>
              <a:gd name="connsiteY7" fmla="*/ 1202768 h 1728909"/>
              <a:gd name="connsiteX8" fmla="*/ 0 w 10675372"/>
              <a:gd name="connsiteY8" fmla="*/ 527050 h 1728909"/>
              <a:gd name="connsiteX0" fmla="*/ 0 w 10675372"/>
              <a:gd name="connsiteY0" fmla="*/ 527050 h 1728909"/>
              <a:gd name="connsiteX1" fmla="*/ 526141 w 10675372"/>
              <a:gd name="connsiteY1" fmla="*/ 909 h 1728909"/>
              <a:gd name="connsiteX2" fmla="*/ 10149231 w 10675372"/>
              <a:gd name="connsiteY2" fmla="*/ 909 h 1728909"/>
              <a:gd name="connsiteX3" fmla="*/ 10675372 w 10675372"/>
              <a:gd name="connsiteY3" fmla="*/ 0 h 1728909"/>
              <a:gd name="connsiteX4" fmla="*/ 10675372 w 10675372"/>
              <a:gd name="connsiteY4" fmla="*/ 1202768 h 1728909"/>
              <a:gd name="connsiteX5" fmla="*/ 10149231 w 10675372"/>
              <a:gd name="connsiteY5" fmla="*/ 1728909 h 1728909"/>
              <a:gd name="connsiteX6" fmla="*/ 526141 w 10675372"/>
              <a:gd name="connsiteY6" fmla="*/ 1728909 h 1728909"/>
              <a:gd name="connsiteX7" fmla="*/ 0 w 10675372"/>
              <a:gd name="connsiteY7" fmla="*/ 1202768 h 1728909"/>
              <a:gd name="connsiteX8" fmla="*/ 0 w 10675372"/>
              <a:gd name="connsiteY8" fmla="*/ 527050 h 1728909"/>
              <a:gd name="connsiteX0" fmla="*/ 0 w 10675372"/>
              <a:gd name="connsiteY0" fmla="*/ 527050 h 1728909"/>
              <a:gd name="connsiteX1" fmla="*/ 526141 w 10675372"/>
              <a:gd name="connsiteY1" fmla="*/ 909 h 1728909"/>
              <a:gd name="connsiteX2" fmla="*/ 10149231 w 10675372"/>
              <a:gd name="connsiteY2" fmla="*/ 909 h 1728909"/>
              <a:gd name="connsiteX3" fmla="*/ 10675372 w 10675372"/>
              <a:gd name="connsiteY3" fmla="*/ 0 h 1728909"/>
              <a:gd name="connsiteX4" fmla="*/ 10675372 w 10675372"/>
              <a:gd name="connsiteY4" fmla="*/ 1202768 h 1728909"/>
              <a:gd name="connsiteX5" fmla="*/ 10149231 w 10675372"/>
              <a:gd name="connsiteY5" fmla="*/ 1728909 h 1728909"/>
              <a:gd name="connsiteX6" fmla="*/ 526141 w 10675372"/>
              <a:gd name="connsiteY6" fmla="*/ 1728909 h 1728909"/>
              <a:gd name="connsiteX7" fmla="*/ 0 w 10675372"/>
              <a:gd name="connsiteY7" fmla="*/ 1202768 h 1728909"/>
              <a:gd name="connsiteX8" fmla="*/ 0 w 10675372"/>
              <a:gd name="connsiteY8" fmla="*/ 527050 h 1728909"/>
              <a:gd name="connsiteX0" fmla="*/ 0 w 10675372"/>
              <a:gd name="connsiteY0" fmla="*/ 527050 h 1728909"/>
              <a:gd name="connsiteX1" fmla="*/ 526141 w 10675372"/>
              <a:gd name="connsiteY1" fmla="*/ 909 h 1728909"/>
              <a:gd name="connsiteX2" fmla="*/ 10149231 w 10675372"/>
              <a:gd name="connsiteY2" fmla="*/ 909 h 1728909"/>
              <a:gd name="connsiteX3" fmla="*/ 10675372 w 10675372"/>
              <a:gd name="connsiteY3" fmla="*/ 0 h 1728909"/>
              <a:gd name="connsiteX4" fmla="*/ 10675372 w 10675372"/>
              <a:gd name="connsiteY4" fmla="*/ 1202768 h 1728909"/>
              <a:gd name="connsiteX5" fmla="*/ 10149231 w 10675372"/>
              <a:gd name="connsiteY5" fmla="*/ 1728909 h 1728909"/>
              <a:gd name="connsiteX6" fmla="*/ 526141 w 10675372"/>
              <a:gd name="connsiteY6" fmla="*/ 1728909 h 1728909"/>
              <a:gd name="connsiteX7" fmla="*/ 0 w 10675372"/>
              <a:gd name="connsiteY7" fmla="*/ 1202768 h 1728909"/>
              <a:gd name="connsiteX8" fmla="*/ 0 w 10675372"/>
              <a:gd name="connsiteY8" fmla="*/ 527050 h 1728909"/>
              <a:gd name="connsiteX0" fmla="*/ 0 w 10675372"/>
              <a:gd name="connsiteY0" fmla="*/ 527050 h 1728909"/>
              <a:gd name="connsiteX1" fmla="*/ 526141 w 10675372"/>
              <a:gd name="connsiteY1" fmla="*/ 909 h 1728909"/>
              <a:gd name="connsiteX2" fmla="*/ 10149231 w 10675372"/>
              <a:gd name="connsiteY2" fmla="*/ 909 h 1728909"/>
              <a:gd name="connsiteX3" fmla="*/ 10675372 w 10675372"/>
              <a:gd name="connsiteY3" fmla="*/ 0 h 1728909"/>
              <a:gd name="connsiteX4" fmla="*/ 10675372 w 10675372"/>
              <a:gd name="connsiteY4" fmla="*/ 1202768 h 1728909"/>
              <a:gd name="connsiteX5" fmla="*/ 10149231 w 10675372"/>
              <a:gd name="connsiteY5" fmla="*/ 1728909 h 1728909"/>
              <a:gd name="connsiteX6" fmla="*/ 526141 w 10675372"/>
              <a:gd name="connsiteY6" fmla="*/ 1728909 h 1728909"/>
              <a:gd name="connsiteX7" fmla="*/ 0 w 10675372"/>
              <a:gd name="connsiteY7" fmla="*/ 527050 h 1728909"/>
              <a:gd name="connsiteX0" fmla="*/ 0 w 10149231"/>
              <a:gd name="connsiteY0" fmla="*/ 1728909 h 1728909"/>
              <a:gd name="connsiteX1" fmla="*/ 0 w 10149231"/>
              <a:gd name="connsiteY1" fmla="*/ 909 h 1728909"/>
              <a:gd name="connsiteX2" fmla="*/ 9623090 w 10149231"/>
              <a:gd name="connsiteY2" fmla="*/ 909 h 1728909"/>
              <a:gd name="connsiteX3" fmla="*/ 10149231 w 10149231"/>
              <a:gd name="connsiteY3" fmla="*/ 0 h 1728909"/>
              <a:gd name="connsiteX4" fmla="*/ 10149231 w 10149231"/>
              <a:gd name="connsiteY4" fmla="*/ 1202768 h 1728909"/>
              <a:gd name="connsiteX5" fmla="*/ 9623090 w 10149231"/>
              <a:gd name="connsiteY5" fmla="*/ 1728909 h 1728909"/>
              <a:gd name="connsiteX6" fmla="*/ 0 w 10149231"/>
              <a:gd name="connsiteY6" fmla="*/ 1728909 h 1728909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</a:cxnLst>
            <a:rect l="l" t="t" r="r" b="b"/>
            <a:pathLst>
              <a:path w="10149231" h="1728909">
                <a:moveTo>
                  <a:pt x="0" y="1728909"/>
                </a:moveTo>
                <a:lnTo>
                  <a:pt x="0" y="909"/>
                </a:lnTo>
                <a:lnTo>
                  <a:pt x="9623090" y="909"/>
                </a:lnTo>
                <a:lnTo>
                  <a:pt x="10149231" y="0"/>
                </a:lnTo>
                <a:lnTo>
                  <a:pt x="10149231" y="1202768"/>
                </a:lnTo>
                <a:cubicBezTo>
                  <a:pt x="10149231" y="1493348"/>
                  <a:pt x="9913670" y="1728909"/>
                  <a:pt x="9623090" y="1728909"/>
                </a:cubicBezTo>
                <a:lnTo>
                  <a:pt x="0" y="1728909"/>
                </a:lnTo>
                <a:close/>
              </a:path>
            </a:pathLst>
          </a:custGeom>
          <a:solidFill>
            <a:schemeClr val="accent1"/>
          </a:solidFill>
          <a:ln w="9525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sz="1816" noProof="0"/>
          </a:p>
        </p:txBody>
      </p:sp>
      <p:sp>
        <p:nvSpPr>
          <p:cNvPr id="20" name="Rectangle 19"/>
          <p:cNvSpPr/>
          <p:nvPr userDrawn="1"/>
        </p:nvSpPr>
        <p:spPr bwMode="gray">
          <a:xfrm>
            <a:off x="61913" y="1475117"/>
            <a:ext cx="9910763" cy="3643201"/>
          </a:xfrm>
          <a:prstGeom prst="rect">
            <a:avLst/>
          </a:prstGeom>
          <a:solidFill>
            <a:schemeClr val="tx2"/>
          </a:solidFill>
          <a:ln w="9525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sz="1816" noProof="0"/>
          </a:p>
        </p:txBody>
      </p:sp>
      <p:sp>
        <p:nvSpPr>
          <p:cNvPr id="2" name="Title 1"/>
          <p:cNvSpPr>
            <a:spLocks noGrp="1"/>
          </p:cNvSpPr>
          <p:nvPr>
            <p:ph type="ctrTitle"/>
          </p:nvPr>
        </p:nvSpPr>
        <p:spPr bwMode="gray">
          <a:xfrm>
            <a:off x="293303" y="5256897"/>
            <a:ext cx="9286468" cy="899999"/>
          </a:xfrm>
        </p:spPr>
        <p:txBody>
          <a:bodyPr anchor="ctr" anchorCtr="0"/>
          <a:lstStyle>
            <a:lvl1pPr algn="l">
              <a:defRPr sz="3229">
                <a:solidFill>
                  <a:schemeClr val="bg1"/>
                </a:solidFill>
              </a:defRPr>
            </a:lvl1pPr>
          </a:lstStyle>
          <a:p>
            <a:r>
              <a:rPr lang="en-US" noProof="0"/>
              <a:t>Click to edit Master title style</a:t>
            </a:r>
            <a:endParaRPr lang="en-GB" noProof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 bwMode="gray">
          <a:xfrm>
            <a:off x="293304" y="6228906"/>
            <a:ext cx="9286468" cy="394173"/>
          </a:xfrm>
        </p:spPr>
        <p:txBody>
          <a:bodyPr anchor="ctr" anchorCtr="0"/>
          <a:lstStyle>
            <a:lvl1pPr marL="0" indent="0" algn="l">
              <a:buNone/>
              <a:defRPr sz="2421" b="0">
                <a:solidFill>
                  <a:schemeClr val="bg2"/>
                </a:solidFill>
              </a:defRPr>
            </a:lvl1pPr>
            <a:lvl2pPr marL="526137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1052273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57841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2104545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630682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3156818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682954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4209091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noProof="0"/>
              <a:t>Click to edit Master subtitle style</a:t>
            </a:r>
            <a:endParaRPr lang="en-GB" noProof="0"/>
          </a:p>
        </p:txBody>
      </p:sp>
      <p:sp>
        <p:nvSpPr>
          <p:cNvPr id="6" name="Text Placeholder 5"/>
          <p:cNvSpPr>
            <a:spLocks noGrp="1"/>
          </p:cNvSpPr>
          <p:nvPr>
            <p:ph type="body" sz="quarter" idx="12" hasCustomPrompt="1"/>
          </p:nvPr>
        </p:nvSpPr>
        <p:spPr bwMode="gray">
          <a:xfrm>
            <a:off x="5434013" y="6948488"/>
            <a:ext cx="4089400" cy="360361"/>
          </a:xfrm>
        </p:spPr>
        <p:txBody>
          <a:bodyPr anchor="ctr"/>
          <a:lstStyle>
            <a:lvl1pPr algn="r">
              <a:defRPr sz="1816" b="0">
                <a:solidFill>
                  <a:schemeClr val="bg2"/>
                </a:solidFill>
              </a:defRPr>
            </a:lvl1pPr>
          </a:lstStyle>
          <a:p>
            <a:pPr lvl="0"/>
            <a:r>
              <a:rPr lang="en-GB" noProof="0"/>
              <a:t>Author name or Event here</a:t>
            </a:r>
          </a:p>
        </p:txBody>
      </p:sp>
      <p:sp>
        <p:nvSpPr>
          <p:cNvPr id="25" name="Picture Placeholder 24"/>
          <p:cNvSpPr>
            <a:spLocks noGrp="1"/>
          </p:cNvSpPr>
          <p:nvPr>
            <p:ph type="pic" sz="quarter" idx="13" hasCustomPrompt="1"/>
          </p:nvPr>
        </p:nvSpPr>
        <p:spPr bwMode="gray">
          <a:xfrm>
            <a:off x="97201" y="1522802"/>
            <a:ext cx="9827999" cy="3549599"/>
          </a:xfrm>
          <a:solidFill>
            <a:schemeClr val="bg2"/>
          </a:solidFill>
        </p:spPr>
        <p:txBody>
          <a:bodyPr/>
          <a:lstStyle>
            <a:lvl1pPr marL="0" marR="0" indent="0" algn="l" defTabSz="1052273" rtl="0" eaLnBrk="1" fontAlgn="auto" latinLnBrk="0" hangingPunct="1">
              <a:lnSpc>
                <a:spcPct val="100000"/>
              </a:lnSpc>
              <a:spcBef>
                <a:spcPts val="908"/>
              </a:spcBef>
              <a:spcAft>
                <a:spcPts val="0"/>
              </a:spcAft>
              <a:buClrTx/>
              <a:buSzTx/>
              <a:buFontTx/>
              <a:buNone/>
              <a:tabLst/>
              <a:defRPr>
                <a:solidFill>
                  <a:schemeClr val="tx2"/>
                </a:solidFill>
              </a:defRPr>
            </a:lvl1pPr>
          </a:lstStyle>
          <a:p>
            <a:r>
              <a:rPr lang="en-GB" noProof="0"/>
              <a:t>Please click the icon and insert a suitable image. The picture will automatically be cropped to fit this shape. Ensure that the original image size is sufficient.</a:t>
            </a:r>
          </a:p>
        </p:txBody>
      </p:sp>
    </p:spTree>
    <p:extLst>
      <p:ext uri="{BB962C8B-B14F-4D97-AF65-F5344CB8AC3E}">
        <p14:creationId xmlns:p14="http://schemas.microsoft.com/office/powerpoint/2010/main" val="2361498235"/>
      </p:ext>
    </p:extLst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 userDrawn="1">
  <p:cSld name="1_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4" name="Rounded Rectangle 12"/>
          <p:cNvSpPr/>
          <p:nvPr userDrawn="1"/>
        </p:nvSpPr>
        <p:spPr bwMode="gray">
          <a:xfrm flipH="1" flipV="1">
            <a:off x="52387" y="1547815"/>
            <a:ext cx="8966718" cy="5298883"/>
          </a:xfrm>
          <a:prstGeom prst="rect">
            <a:avLst/>
          </a:prstGeom>
          <a:solidFill>
            <a:schemeClr val="accent2"/>
          </a:solidFill>
          <a:ln w="9525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sz="1816" noProof="0"/>
          </a:p>
        </p:txBody>
      </p:sp>
      <p:sp>
        <p:nvSpPr>
          <p:cNvPr id="3" name="Text Placeholder 2"/>
          <p:cNvSpPr>
            <a:spLocks noGrp="1"/>
          </p:cNvSpPr>
          <p:nvPr userDrawn="1">
            <p:ph type="body" idx="1" hasCustomPrompt="1"/>
          </p:nvPr>
        </p:nvSpPr>
        <p:spPr bwMode="gray">
          <a:xfrm>
            <a:off x="306389" y="6270702"/>
            <a:ext cx="7848623" cy="431999"/>
          </a:xfrm>
        </p:spPr>
        <p:txBody>
          <a:bodyPr anchor="ctr" anchorCtr="0"/>
          <a:lstStyle>
            <a:lvl1pPr marL="0" indent="0">
              <a:buNone/>
              <a:defRPr sz="2321" b="0">
                <a:solidFill>
                  <a:schemeClr val="bg2"/>
                </a:solidFill>
              </a:defRPr>
            </a:lvl1pPr>
            <a:lvl2pPr marL="526137" indent="0">
              <a:buNone/>
              <a:defRPr sz="2119">
                <a:solidFill>
                  <a:schemeClr val="tx1">
                    <a:tint val="75000"/>
                  </a:schemeClr>
                </a:solidFill>
              </a:defRPr>
            </a:lvl2pPr>
            <a:lvl3pPr marL="1052273" indent="0">
              <a:buNone/>
              <a:defRPr sz="1816">
                <a:solidFill>
                  <a:schemeClr val="tx1">
                    <a:tint val="75000"/>
                  </a:schemeClr>
                </a:solidFill>
              </a:defRPr>
            </a:lvl3pPr>
            <a:lvl4pPr marL="1578410" indent="0">
              <a:buNone/>
              <a:defRPr sz="1614">
                <a:solidFill>
                  <a:schemeClr val="tx1">
                    <a:tint val="75000"/>
                  </a:schemeClr>
                </a:solidFill>
              </a:defRPr>
            </a:lvl4pPr>
            <a:lvl5pPr marL="2104545" indent="0">
              <a:buNone/>
              <a:defRPr sz="1614">
                <a:solidFill>
                  <a:schemeClr val="tx1">
                    <a:tint val="75000"/>
                  </a:schemeClr>
                </a:solidFill>
              </a:defRPr>
            </a:lvl5pPr>
            <a:lvl6pPr marL="2630682" indent="0">
              <a:buNone/>
              <a:defRPr sz="1614">
                <a:solidFill>
                  <a:schemeClr val="tx1">
                    <a:tint val="75000"/>
                  </a:schemeClr>
                </a:solidFill>
              </a:defRPr>
            </a:lvl6pPr>
            <a:lvl7pPr marL="3156818" indent="0">
              <a:buNone/>
              <a:defRPr sz="1614">
                <a:solidFill>
                  <a:schemeClr val="tx1">
                    <a:tint val="75000"/>
                  </a:schemeClr>
                </a:solidFill>
              </a:defRPr>
            </a:lvl7pPr>
            <a:lvl8pPr marL="3682954" indent="0">
              <a:buNone/>
              <a:defRPr sz="1614">
                <a:solidFill>
                  <a:schemeClr val="tx1">
                    <a:tint val="75000"/>
                  </a:schemeClr>
                </a:solidFill>
              </a:defRPr>
            </a:lvl8pPr>
            <a:lvl9pPr marL="4209091" indent="0">
              <a:buNone/>
              <a:defRPr sz="1614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GB" noProof="0"/>
              <a:t>Enter Subtitle or Strapline 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 bwMode="gray"/>
        <p:txBody>
          <a:bodyPr/>
          <a:lstStyle>
            <a:lvl1pPr>
              <a:defRPr>
                <a:solidFill>
                  <a:schemeClr val="accent1"/>
                </a:solidFill>
              </a:defRPr>
            </a:lvl1pPr>
          </a:lstStyle>
          <a:p>
            <a:r>
              <a:rPr lang="en-US" noProof="0"/>
              <a:t>Insert Date ('Insert - Header &amp; Footer')</a:t>
            </a:r>
            <a:endParaRPr lang="en-GB" noProof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 bwMode="gray"/>
        <p:txBody>
          <a:bodyPr/>
          <a:lstStyle>
            <a:lvl1pPr>
              <a:defRPr>
                <a:solidFill>
                  <a:schemeClr val="accent1"/>
                </a:solidFill>
              </a:defRPr>
            </a:lvl1pPr>
          </a:lstStyle>
          <a:p>
            <a:r>
              <a:rPr lang="en-GB" noProof="0"/>
              <a:t>Insert footer for all slides with 'Insert - Header &amp; Footer'</a:t>
            </a: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 bwMode="gray"/>
        <p:txBody>
          <a:bodyPr/>
          <a:lstStyle>
            <a:lvl1pPr>
              <a:defRPr>
                <a:solidFill>
                  <a:schemeClr val="accent1"/>
                </a:solidFill>
              </a:defRPr>
            </a:lvl1pPr>
          </a:lstStyle>
          <a:p>
            <a:r>
              <a:rPr lang="en-GB" dirty="0"/>
              <a:t>Page </a:t>
            </a:r>
            <a:fld id="{017C07C6-ACB6-4716-9739-321FBCDFAF41}" type="slidenum">
              <a:rPr lang="en-GB" smtClean="0"/>
              <a:pPr/>
              <a:t>‹#›</a:t>
            </a:fld>
            <a:endParaRPr lang="en-GB" dirty="0"/>
          </a:p>
        </p:txBody>
      </p:sp>
      <p:sp>
        <p:nvSpPr>
          <p:cNvPr id="13" name="TextBox 12"/>
          <p:cNvSpPr txBox="1"/>
          <p:nvPr userDrawn="1"/>
        </p:nvSpPr>
        <p:spPr bwMode="gray">
          <a:xfrm>
            <a:off x="9070498" y="7084574"/>
            <a:ext cx="1308051" cy="360000"/>
          </a:xfrm>
          <a:prstGeom prst="rect">
            <a:avLst/>
          </a:prstGeom>
          <a:noFill/>
        </p:spPr>
        <p:txBody>
          <a:bodyPr wrap="none" lIns="0" tIns="181600" rIns="0" bIns="181600" rtlCol="0" anchor="ctr" anchorCtr="0">
            <a:noAutofit/>
          </a:bodyPr>
          <a:lstStyle/>
          <a:p>
            <a:pPr algn="r"/>
            <a:r>
              <a:rPr lang="en-GB" sz="1009" b="0" noProof="0" dirty="0">
                <a:solidFill>
                  <a:schemeClr val="accent1"/>
                </a:solidFill>
              </a:rPr>
              <a:t>© HR Wallingford 2020</a:t>
            </a:r>
          </a:p>
        </p:txBody>
      </p:sp>
      <p:sp>
        <p:nvSpPr>
          <p:cNvPr id="14" name="Rounded Rectangle 12"/>
          <p:cNvSpPr/>
          <p:nvPr userDrawn="1"/>
        </p:nvSpPr>
        <p:spPr bwMode="gray">
          <a:xfrm flipH="1" flipV="1">
            <a:off x="52392" y="4827456"/>
            <a:ext cx="8253411" cy="1296136"/>
          </a:xfrm>
          <a:prstGeom prst="snipRoundRect">
            <a:avLst>
              <a:gd name="adj1" fmla="val 22091"/>
              <a:gd name="adj2" fmla="val 0"/>
            </a:avLst>
          </a:prstGeom>
          <a:solidFill>
            <a:schemeClr val="accent1"/>
          </a:solidFill>
          <a:ln w="9525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sz="1816" noProof="0"/>
          </a:p>
        </p:txBody>
      </p:sp>
      <p:sp>
        <p:nvSpPr>
          <p:cNvPr id="2" name="Title 1"/>
          <p:cNvSpPr>
            <a:spLocks noGrp="1"/>
          </p:cNvSpPr>
          <p:nvPr userDrawn="1">
            <p:ph type="title" hasCustomPrompt="1"/>
          </p:nvPr>
        </p:nvSpPr>
        <p:spPr bwMode="gray">
          <a:xfrm>
            <a:off x="306389" y="5014730"/>
            <a:ext cx="7848623" cy="921590"/>
          </a:xfrm>
        </p:spPr>
        <p:txBody>
          <a:bodyPr anchor="ctr" anchorCtr="0"/>
          <a:lstStyle>
            <a:lvl1pPr algn="l">
              <a:defRPr sz="3229" b="0" cap="none" baseline="0">
                <a:solidFill>
                  <a:schemeClr val="bg1"/>
                </a:solidFill>
              </a:defRPr>
            </a:lvl1pPr>
          </a:lstStyle>
          <a:p>
            <a:r>
              <a:rPr lang="en-GB" noProof="0"/>
              <a:t>Enter Section Title</a:t>
            </a:r>
          </a:p>
        </p:txBody>
      </p:sp>
      <p:sp>
        <p:nvSpPr>
          <p:cNvPr id="8" name="Rectangle 7"/>
          <p:cNvSpPr/>
          <p:nvPr userDrawn="1"/>
        </p:nvSpPr>
        <p:spPr bwMode="gray">
          <a:xfrm>
            <a:off x="9019113" y="1547815"/>
            <a:ext cx="1615025" cy="5295866"/>
          </a:xfrm>
          <a:prstGeom prst="rect">
            <a:avLst/>
          </a:prstGeom>
          <a:solidFill>
            <a:schemeClr val="tx2"/>
          </a:solidFill>
          <a:ln w="9525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sz="1816" noProof="0"/>
          </a:p>
        </p:txBody>
      </p:sp>
      <p:sp>
        <p:nvSpPr>
          <p:cNvPr id="17" name="Rectangle 16"/>
          <p:cNvSpPr/>
          <p:nvPr userDrawn="1"/>
        </p:nvSpPr>
        <p:spPr bwMode="gray">
          <a:xfrm>
            <a:off x="57149" y="1547815"/>
            <a:ext cx="8245021" cy="3286655"/>
          </a:xfrm>
          <a:prstGeom prst="rect">
            <a:avLst/>
          </a:prstGeom>
          <a:solidFill>
            <a:schemeClr val="tx2"/>
          </a:solidFill>
          <a:ln w="9525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sz="1816" noProof="0"/>
          </a:p>
        </p:txBody>
      </p:sp>
      <p:sp>
        <p:nvSpPr>
          <p:cNvPr id="16" name="Picture Placeholder 21"/>
          <p:cNvSpPr>
            <a:spLocks noGrp="1"/>
          </p:cNvSpPr>
          <p:nvPr>
            <p:ph type="pic" sz="quarter" idx="13" hasCustomPrompt="1"/>
          </p:nvPr>
        </p:nvSpPr>
        <p:spPr bwMode="gray">
          <a:xfrm>
            <a:off x="100546" y="1600202"/>
            <a:ext cx="8136000" cy="3197224"/>
          </a:xfrm>
          <a:solidFill>
            <a:schemeClr val="bg2"/>
          </a:solidFill>
        </p:spPr>
        <p:txBody>
          <a:bodyPr/>
          <a:lstStyle>
            <a:lvl1pPr>
              <a:defRPr baseline="0">
                <a:solidFill>
                  <a:schemeClr val="tx2"/>
                </a:solidFill>
              </a:defRPr>
            </a:lvl1pPr>
          </a:lstStyle>
          <a:p>
            <a:r>
              <a:rPr lang="en-GB" noProof="0"/>
              <a:t>Please click the icon and insert a suitable image. The picture will automatically be cropped to fit this shape. Ensure that the original image size is sufficient.</a:t>
            </a:r>
          </a:p>
        </p:txBody>
      </p:sp>
      <p:pic>
        <p:nvPicPr>
          <p:cNvPr id="15" name="Picture 2"/>
          <p:cNvPicPr>
            <a:picLocks noChangeAspect="1" noChangeArrowheads="1"/>
          </p:cNvPicPr>
          <p:nvPr userDrawn="1"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gray">
          <a:xfrm>
            <a:off x="103088" y="330269"/>
            <a:ext cx="2852200" cy="936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441528206"/>
      </p:ext>
    </p:extLst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_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 bwMode="gray"/>
        <p:txBody>
          <a:bodyPr/>
          <a:lstStyle/>
          <a:p>
            <a:r>
              <a:rPr lang="en-US" noProof="0"/>
              <a:t>Insert Date ('Insert - Header &amp; Footer')</a:t>
            </a:r>
            <a:endParaRPr lang="en-GB" noProof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 bwMode="gray"/>
        <p:txBody>
          <a:bodyPr/>
          <a:lstStyle/>
          <a:p>
            <a:r>
              <a:rPr lang="en-GB" noProof="0"/>
              <a:t>Insert footer for all slides with 'Insert - Header &amp; Footer'</a:t>
            </a: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 bwMode="gray"/>
        <p:txBody>
          <a:bodyPr/>
          <a:lstStyle/>
          <a:p>
            <a:r>
              <a:rPr lang="en-GB" dirty="0"/>
              <a:t>Page </a:t>
            </a:r>
            <a:fld id="{017C07C6-ACB6-4716-9739-321FBCDFAF41}" type="slidenum">
              <a:rPr lang="en-GB" smtClean="0"/>
              <a:pPr/>
              <a:t>‹#›</a:t>
            </a:fld>
            <a:endParaRPr lang="en-GB" dirty="0"/>
          </a:p>
        </p:txBody>
      </p:sp>
      <p:sp>
        <p:nvSpPr>
          <p:cNvPr id="8" name="Title 7"/>
          <p:cNvSpPr>
            <a:spLocks noGrp="1"/>
          </p:cNvSpPr>
          <p:nvPr>
            <p:ph type="title"/>
          </p:nvPr>
        </p:nvSpPr>
        <p:spPr bwMode="gray"/>
        <p:txBody>
          <a:bodyPr/>
          <a:lstStyle/>
          <a:p>
            <a:r>
              <a:rPr lang="en-US" noProof="0"/>
              <a:t>Click to edit Master title style</a:t>
            </a:r>
            <a:endParaRPr lang="en-GB" noProof="0"/>
          </a:p>
        </p:txBody>
      </p:sp>
      <p:sp>
        <p:nvSpPr>
          <p:cNvPr id="9" name="Content Placeholder 8"/>
          <p:cNvSpPr>
            <a:spLocks noGrp="1"/>
          </p:cNvSpPr>
          <p:nvPr>
            <p:ph sz="quarter" idx="13"/>
          </p:nvPr>
        </p:nvSpPr>
        <p:spPr bwMode="gray">
          <a:xfrm>
            <a:off x="298805" y="1404003"/>
            <a:ext cx="4951413" cy="5468399"/>
          </a:xfrm>
        </p:spPr>
        <p:txBody>
          <a:bodyPr/>
          <a:lstStyle/>
          <a:p>
            <a:pPr lvl="0"/>
            <a:r>
              <a:rPr lang="en-US" noProof="0"/>
              <a:t>Click to edit Master text styles</a:t>
            </a:r>
          </a:p>
          <a:p>
            <a:pPr lvl="1"/>
            <a:r>
              <a:rPr lang="en-US" noProof="0"/>
              <a:t>Second level</a:t>
            </a:r>
          </a:p>
          <a:p>
            <a:pPr lvl="2"/>
            <a:r>
              <a:rPr lang="en-US" noProof="0"/>
              <a:t>Third level</a:t>
            </a:r>
          </a:p>
          <a:p>
            <a:pPr lvl="3"/>
            <a:r>
              <a:rPr lang="en-US" noProof="0"/>
              <a:t>Fourth level</a:t>
            </a:r>
          </a:p>
          <a:p>
            <a:pPr lvl="4"/>
            <a:r>
              <a:rPr lang="en-US" noProof="0"/>
              <a:t>Fifth level</a:t>
            </a:r>
            <a:endParaRPr lang="en-GB" noProof="0" dirty="0"/>
          </a:p>
        </p:txBody>
      </p:sp>
      <p:sp>
        <p:nvSpPr>
          <p:cNvPr id="10" name="Content Placeholder 8"/>
          <p:cNvSpPr>
            <a:spLocks noGrp="1"/>
          </p:cNvSpPr>
          <p:nvPr>
            <p:ph sz="quarter" idx="14"/>
          </p:nvPr>
        </p:nvSpPr>
        <p:spPr bwMode="gray">
          <a:xfrm>
            <a:off x="5434018" y="1404003"/>
            <a:ext cx="4948452" cy="5468399"/>
          </a:xfrm>
        </p:spPr>
        <p:txBody>
          <a:bodyPr/>
          <a:lstStyle/>
          <a:p>
            <a:pPr lvl="0"/>
            <a:r>
              <a:rPr lang="en-US" noProof="0"/>
              <a:t>Click to edit Master text styles</a:t>
            </a:r>
          </a:p>
          <a:p>
            <a:pPr lvl="1"/>
            <a:r>
              <a:rPr lang="en-US" noProof="0"/>
              <a:t>Second level</a:t>
            </a:r>
          </a:p>
          <a:p>
            <a:pPr lvl="2"/>
            <a:r>
              <a:rPr lang="en-US" noProof="0"/>
              <a:t>Third level</a:t>
            </a:r>
          </a:p>
          <a:p>
            <a:pPr lvl="3"/>
            <a:r>
              <a:rPr lang="en-US" noProof="0"/>
              <a:t>Fourth level</a:t>
            </a:r>
          </a:p>
          <a:p>
            <a:pPr lvl="4"/>
            <a:r>
              <a:rPr lang="en-US" noProof="0"/>
              <a:t>Fifth level</a:t>
            </a:r>
            <a:endParaRPr lang="en-GB" noProof="0" dirty="0"/>
          </a:p>
        </p:txBody>
      </p:sp>
    </p:spTree>
    <p:extLst>
      <p:ext uri="{BB962C8B-B14F-4D97-AF65-F5344CB8AC3E}">
        <p14:creationId xmlns:p14="http://schemas.microsoft.com/office/powerpoint/2010/main" val="273484339"/>
      </p:ext>
    </p:extLst>
  </p:cSld>
  <p:clrMapOvr>
    <a:masterClrMapping/>
  </p:clrMapOvr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 userDrawn="1">
  <p:cSld name="1_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Rectangle 10"/>
          <p:cNvSpPr/>
          <p:nvPr userDrawn="1"/>
        </p:nvSpPr>
        <p:spPr bwMode="gray">
          <a:xfrm>
            <a:off x="0" y="7084574"/>
            <a:ext cx="10693400" cy="360000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sz="1816" noProof="0"/>
          </a:p>
        </p:txBody>
      </p:sp>
      <p:sp>
        <p:nvSpPr>
          <p:cNvPr id="12" name="TextBox 11"/>
          <p:cNvSpPr txBox="1"/>
          <p:nvPr userDrawn="1"/>
        </p:nvSpPr>
        <p:spPr bwMode="gray">
          <a:xfrm>
            <a:off x="9070498" y="7084574"/>
            <a:ext cx="1308051" cy="360000"/>
          </a:xfrm>
          <a:prstGeom prst="rect">
            <a:avLst/>
          </a:prstGeom>
          <a:noFill/>
        </p:spPr>
        <p:txBody>
          <a:bodyPr wrap="none" lIns="0" tIns="181600" rIns="0" bIns="181600" rtlCol="0" anchor="ctr" anchorCtr="0">
            <a:noAutofit/>
          </a:bodyPr>
          <a:lstStyle/>
          <a:p>
            <a:pPr algn="r"/>
            <a:r>
              <a:rPr lang="en-GB" sz="1009" b="0" noProof="0" dirty="0">
                <a:solidFill>
                  <a:schemeClr val="bg1"/>
                </a:solidFill>
              </a:rPr>
              <a:t>© HR Wallingford 2020</a:t>
            </a:r>
          </a:p>
        </p:txBody>
      </p:sp>
      <p:sp>
        <p:nvSpPr>
          <p:cNvPr id="6" name="Date Placeholder 5"/>
          <p:cNvSpPr>
            <a:spLocks noGrp="1"/>
          </p:cNvSpPr>
          <p:nvPr>
            <p:ph type="dt" sz="half" idx="10"/>
          </p:nvPr>
        </p:nvSpPr>
        <p:spPr bwMode="gray"/>
        <p:txBody>
          <a:bodyPr/>
          <a:lstStyle/>
          <a:p>
            <a:r>
              <a:rPr lang="en-US" noProof="0"/>
              <a:t>Insert Date ('Insert - Header &amp; Footer')</a:t>
            </a:r>
            <a:endParaRPr lang="en-GB" noProof="0"/>
          </a:p>
        </p:txBody>
      </p:sp>
      <p:sp>
        <p:nvSpPr>
          <p:cNvPr id="7" name="Footer Placeholder 6"/>
          <p:cNvSpPr>
            <a:spLocks noGrp="1"/>
          </p:cNvSpPr>
          <p:nvPr>
            <p:ph type="ftr" sz="quarter" idx="11"/>
          </p:nvPr>
        </p:nvSpPr>
        <p:spPr bwMode="gray"/>
        <p:txBody>
          <a:bodyPr/>
          <a:lstStyle/>
          <a:p>
            <a:r>
              <a:rPr lang="en-GB" noProof="0"/>
              <a:t>Insert footer for all slides with 'Insert - Header &amp; Footer'</a:t>
            </a:r>
          </a:p>
        </p:txBody>
      </p:sp>
      <p:sp>
        <p:nvSpPr>
          <p:cNvPr id="10" name="Slide Number Placeholder 9"/>
          <p:cNvSpPr>
            <a:spLocks noGrp="1"/>
          </p:cNvSpPr>
          <p:nvPr>
            <p:ph type="sldNum" sz="quarter" idx="12"/>
          </p:nvPr>
        </p:nvSpPr>
        <p:spPr bwMode="gray"/>
        <p:txBody>
          <a:bodyPr/>
          <a:lstStyle/>
          <a:p>
            <a:r>
              <a:rPr lang="en-GB" dirty="0"/>
              <a:t>Page </a:t>
            </a:r>
            <a:fld id="{017C07C6-ACB6-4716-9739-321FBCDFAF41}" type="slidenum">
              <a:rPr lang="en-GB" smtClean="0"/>
              <a:pPr/>
              <a:t>‹#›</a:t>
            </a:fld>
            <a:endParaRPr lang="en-GB" dirty="0"/>
          </a:p>
        </p:txBody>
      </p:sp>
      <p:pic>
        <p:nvPicPr>
          <p:cNvPr id="16" name="Picture 2"/>
          <p:cNvPicPr>
            <a:picLocks noChangeAspect="1" noChangeArrowheads="1"/>
          </p:cNvPicPr>
          <p:nvPr userDrawn="1"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gray">
          <a:xfrm>
            <a:off x="306394" y="477907"/>
            <a:ext cx="1618936" cy="53128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3600806756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3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1.emf"/><Relationship Id="rId4" Type="http://schemas.openxmlformats.org/officeDocument/2006/relationships/theme" Target="../theme/theme1.xml"/></Relationships>
</file>

<file path=ppt/slideMasters/_rels/slideMaster2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11.xml"/><Relationship Id="rId13" Type="http://schemas.openxmlformats.org/officeDocument/2006/relationships/slideLayout" Target="../slideLayouts/slideLayout16.xml"/><Relationship Id="rId3" Type="http://schemas.openxmlformats.org/officeDocument/2006/relationships/slideLayout" Target="../slideLayouts/slideLayout6.xml"/><Relationship Id="rId7" Type="http://schemas.openxmlformats.org/officeDocument/2006/relationships/slideLayout" Target="../slideLayouts/slideLayout10.xml"/><Relationship Id="rId12" Type="http://schemas.openxmlformats.org/officeDocument/2006/relationships/slideLayout" Target="../slideLayouts/slideLayout15.xml"/><Relationship Id="rId2" Type="http://schemas.openxmlformats.org/officeDocument/2006/relationships/slideLayout" Target="../slideLayouts/slideLayout5.xml"/><Relationship Id="rId16" Type="http://schemas.openxmlformats.org/officeDocument/2006/relationships/theme" Target="../theme/theme2.xml"/><Relationship Id="rId1" Type="http://schemas.openxmlformats.org/officeDocument/2006/relationships/slideLayout" Target="../slideLayouts/slideLayout4.xml"/><Relationship Id="rId6" Type="http://schemas.openxmlformats.org/officeDocument/2006/relationships/slideLayout" Target="../slideLayouts/slideLayout9.xml"/><Relationship Id="rId11" Type="http://schemas.openxmlformats.org/officeDocument/2006/relationships/slideLayout" Target="../slideLayouts/slideLayout14.xml"/><Relationship Id="rId5" Type="http://schemas.openxmlformats.org/officeDocument/2006/relationships/slideLayout" Target="../slideLayouts/slideLayout8.xml"/><Relationship Id="rId15" Type="http://schemas.openxmlformats.org/officeDocument/2006/relationships/slideLayout" Target="../slideLayouts/slideLayout18.xml"/><Relationship Id="rId10" Type="http://schemas.openxmlformats.org/officeDocument/2006/relationships/slideLayout" Target="../slideLayouts/slideLayout13.xml"/><Relationship Id="rId4" Type="http://schemas.openxmlformats.org/officeDocument/2006/relationships/slideLayout" Target="../slideLayouts/slideLayout7.xml"/><Relationship Id="rId9" Type="http://schemas.openxmlformats.org/officeDocument/2006/relationships/slideLayout" Target="../slideLayouts/slideLayout12.xml"/><Relationship Id="rId14" Type="http://schemas.openxmlformats.org/officeDocument/2006/relationships/slideLayout" Target="../slideLayouts/slideLayout17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 bwMode="gray"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7"/>
          <p:cNvSpPr/>
          <p:nvPr/>
        </p:nvSpPr>
        <p:spPr bwMode="gray">
          <a:xfrm>
            <a:off x="0" y="1286933"/>
            <a:ext cx="10693400" cy="5689600"/>
          </a:xfrm>
          <a:prstGeom prst="rect">
            <a:avLst/>
          </a:prstGeom>
          <a:solidFill>
            <a:schemeClr val="bg2"/>
          </a:solidFill>
          <a:ln w="635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sz="1400" noProof="0"/>
          </a:p>
        </p:txBody>
      </p:sp>
      <p:sp>
        <p:nvSpPr>
          <p:cNvPr id="2" name="Title Placeholder 1"/>
          <p:cNvSpPr>
            <a:spLocks noGrp="1"/>
          </p:cNvSpPr>
          <p:nvPr>
            <p:ph type="title"/>
          </p:nvPr>
        </p:nvSpPr>
        <p:spPr bwMode="gray">
          <a:xfrm>
            <a:off x="2025867" y="311547"/>
            <a:ext cx="8352680" cy="864000"/>
          </a:xfrm>
          <a:prstGeom prst="rect">
            <a:avLst/>
          </a:prstGeom>
        </p:spPr>
        <p:txBody>
          <a:bodyPr vert="horz" lIns="0" tIns="0" rIns="0" bIns="0" rtlCol="0" anchor="ctr">
            <a:noAutofit/>
          </a:bodyPr>
          <a:lstStyle/>
          <a:p>
            <a:r>
              <a:rPr lang="en-US" noProof="0"/>
              <a:t>Click to edit Master title style</a:t>
            </a:r>
            <a:endParaRPr lang="en-GB" noProof="0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 bwMode="gray">
          <a:xfrm>
            <a:off x="298547" y="1405467"/>
            <a:ext cx="10080000" cy="5469466"/>
          </a:xfrm>
          <a:prstGeom prst="rect">
            <a:avLst/>
          </a:prstGeom>
        </p:spPr>
        <p:txBody>
          <a:bodyPr vert="horz" lIns="0" tIns="0" rIns="0" bIns="0" rtlCol="0">
            <a:noAutofit/>
          </a:bodyPr>
          <a:lstStyle/>
          <a:p>
            <a:pPr lvl="0"/>
            <a:r>
              <a:rPr lang="en-GB" noProof="0" dirty="0"/>
              <a:t>Subheading (first level)</a:t>
            </a:r>
          </a:p>
          <a:p>
            <a:pPr lvl="1"/>
            <a:r>
              <a:rPr lang="en-GB" noProof="0" dirty="0"/>
              <a:t>Flow text - not indented (second level)</a:t>
            </a:r>
          </a:p>
          <a:p>
            <a:pPr lvl="2"/>
            <a:r>
              <a:rPr lang="en-GB" noProof="0" dirty="0"/>
              <a:t>Main Bullet (third level)</a:t>
            </a:r>
          </a:p>
          <a:p>
            <a:pPr lvl="3"/>
            <a:r>
              <a:rPr lang="en-GB" noProof="0" dirty="0"/>
              <a:t>Sub-Bullet (fourth level)</a:t>
            </a:r>
          </a:p>
          <a:p>
            <a:pPr lvl="4"/>
            <a:r>
              <a:rPr lang="en-GB" noProof="0" dirty="0"/>
              <a:t>Minor Sub-Bullet (fifth level)</a:t>
            </a:r>
          </a:p>
          <a:p>
            <a:pPr lvl="5"/>
            <a:r>
              <a:rPr lang="en-GB" noProof="0" dirty="0"/>
              <a:t>Sixth level</a:t>
            </a:r>
          </a:p>
          <a:p>
            <a:pPr lvl="6"/>
            <a:r>
              <a:rPr lang="en-GB" noProof="0" dirty="0"/>
              <a:t>Seventh level</a:t>
            </a:r>
          </a:p>
          <a:p>
            <a:pPr lvl="7"/>
            <a:r>
              <a:rPr lang="en-GB" noProof="0" dirty="0"/>
              <a:t>Eighth level</a:t>
            </a:r>
          </a:p>
          <a:p>
            <a:pPr lvl="8"/>
            <a:r>
              <a:rPr lang="en-GB" noProof="0" dirty="0"/>
              <a:t>Ninth level</a:t>
            </a:r>
          </a:p>
        </p:txBody>
      </p:sp>
      <p:sp>
        <p:nvSpPr>
          <p:cNvPr id="22" name="Rectangle 21"/>
          <p:cNvSpPr/>
          <p:nvPr/>
        </p:nvSpPr>
        <p:spPr bwMode="gray">
          <a:xfrm>
            <a:off x="0" y="7084572"/>
            <a:ext cx="10693400" cy="360000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noProof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 bwMode="gray">
          <a:xfrm>
            <a:off x="298547" y="7084572"/>
            <a:ext cx="1440000" cy="360000"/>
          </a:xfrm>
          <a:prstGeom prst="rect">
            <a:avLst/>
          </a:prstGeom>
        </p:spPr>
        <p:txBody>
          <a:bodyPr vert="horz" lIns="0" tIns="180000" rIns="0" bIns="180000" rtlCol="0" anchor="ctr" anchorCtr="0"/>
          <a:lstStyle>
            <a:lvl1pPr algn="l">
              <a:defRPr sz="1000">
                <a:solidFill>
                  <a:schemeClr val="bg1"/>
                </a:solidFill>
              </a:defRPr>
            </a:lvl1pPr>
          </a:lstStyle>
          <a:p>
            <a:r>
              <a:rPr lang="en-US" noProof="0"/>
              <a:t>Insert Date ('Insert - Header &amp; Footer')</a:t>
            </a:r>
            <a:endParaRPr lang="en-GB" noProof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 bwMode="gray">
          <a:xfrm>
            <a:off x="1842530" y="7084572"/>
            <a:ext cx="6300000" cy="360000"/>
          </a:xfrm>
          <a:prstGeom prst="rect">
            <a:avLst/>
          </a:prstGeom>
        </p:spPr>
        <p:txBody>
          <a:bodyPr vert="horz" lIns="0" tIns="180000" rIns="0" bIns="180000" rtlCol="0" anchor="ctr" anchorCtr="0"/>
          <a:lstStyle>
            <a:lvl1pPr algn="l">
              <a:defRPr sz="1000">
                <a:solidFill>
                  <a:schemeClr val="bg1"/>
                </a:solidFill>
              </a:defRPr>
            </a:lvl1pPr>
          </a:lstStyle>
          <a:p>
            <a:r>
              <a:rPr lang="en-GB" noProof="0"/>
              <a:t>Insert footer for all slides with 'Insert - Header &amp; Footer'</a:t>
            </a: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 bwMode="gray">
          <a:xfrm>
            <a:off x="8246513" y="7084572"/>
            <a:ext cx="720000" cy="360000"/>
          </a:xfrm>
          <a:prstGeom prst="rect">
            <a:avLst/>
          </a:prstGeom>
        </p:spPr>
        <p:txBody>
          <a:bodyPr vert="horz" lIns="0" tIns="180000" rIns="0" bIns="180000" rtlCol="0" anchor="ctr" anchorCtr="0"/>
          <a:lstStyle>
            <a:lvl1pPr algn="ctr">
              <a:defRPr sz="1000">
                <a:solidFill>
                  <a:schemeClr val="bg1"/>
                </a:solidFill>
              </a:defRPr>
            </a:lvl1pPr>
          </a:lstStyle>
          <a:p>
            <a:r>
              <a:rPr lang="en-GB" dirty="0"/>
              <a:t>Page </a:t>
            </a:r>
            <a:fld id="{017C07C6-ACB6-4716-9739-321FBCDFAF41}" type="slidenum">
              <a:rPr lang="en-GB" smtClean="0"/>
              <a:pPr/>
              <a:t>‹#›</a:t>
            </a:fld>
            <a:endParaRPr lang="en-GB" dirty="0"/>
          </a:p>
        </p:txBody>
      </p:sp>
      <p:pic>
        <p:nvPicPr>
          <p:cNvPr id="13" name="Picture 2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gray">
          <a:xfrm>
            <a:off x="306388" y="477906"/>
            <a:ext cx="1618936" cy="53128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11" name="TextBox 10"/>
          <p:cNvSpPr txBox="1"/>
          <p:nvPr/>
        </p:nvSpPr>
        <p:spPr bwMode="gray">
          <a:xfrm>
            <a:off x="9070497" y="7084572"/>
            <a:ext cx="1308050" cy="360000"/>
          </a:xfrm>
          <a:prstGeom prst="rect">
            <a:avLst/>
          </a:prstGeom>
          <a:noFill/>
        </p:spPr>
        <p:txBody>
          <a:bodyPr wrap="none" lIns="0" tIns="180000" rIns="0" bIns="180000" rtlCol="0" anchor="ctr" anchorCtr="0">
            <a:noAutofit/>
          </a:bodyPr>
          <a:lstStyle/>
          <a:p>
            <a:pPr algn="r"/>
            <a:r>
              <a:rPr lang="en-GB" sz="1000" b="0" noProof="0" dirty="0">
                <a:solidFill>
                  <a:schemeClr val="bg1"/>
                </a:solidFill>
              </a:rPr>
              <a:t>© HR Wallingford 2020</a:t>
            </a:r>
          </a:p>
        </p:txBody>
      </p:sp>
    </p:spTree>
    <p:extLst>
      <p:ext uri="{BB962C8B-B14F-4D97-AF65-F5344CB8AC3E}">
        <p14:creationId xmlns:p14="http://schemas.microsoft.com/office/powerpoint/2010/main" val="2515153345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5" r:id="rId2"/>
    <p:sldLayoutId id="2147483656" r:id="rId3"/>
  </p:sldLayoutIdLst>
  <p:hf hdr="0"/>
  <p:txStyles>
    <p:titleStyle>
      <a:lvl1pPr algn="r" defTabSz="1043056" rtl="0" eaLnBrk="1" latinLnBrk="0" hangingPunct="1">
        <a:lnSpc>
          <a:spcPct val="90000"/>
        </a:lnSpc>
        <a:spcBef>
          <a:spcPct val="0"/>
        </a:spcBef>
        <a:buNone/>
        <a:defRPr sz="3200" kern="1200">
          <a:solidFill>
            <a:schemeClr val="accent2"/>
          </a:solidFill>
          <a:latin typeface="+mj-lt"/>
          <a:ea typeface="+mj-ea"/>
          <a:cs typeface="+mj-cs"/>
        </a:defRPr>
      </a:lvl1pPr>
    </p:titleStyle>
    <p:bodyStyle>
      <a:lvl1pPr marL="0" indent="0" algn="l" defTabSz="1043056" rtl="0" eaLnBrk="1" latinLnBrk="0" hangingPunct="1">
        <a:spcBef>
          <a:spcPts val="900"/>
        </a:spcBef>
        <a:buFontTx/>
        <a:buNone/>
        <a:defRPr sz="2600" b="0" kern="1200">
          <a:solidFill>
            <a:schemeClr val="accent2"/>
          </a:solidFill>
          <a:latin typeface="+mn-lt"/>
          <a:ea typeface="+mn-ea"/>
          <a:cs typeface="+mn-cs"/>
        </a:defRPr>
      </a:lvl1pPr>
      <a:lvl2pPr marL="0" indent="0" algn="l" defTabSz="1043056" rtl="0" eaLnBrk="1" latinLnBrk="0" hangingPunct="1">
        <a:spcBef>
          <a:spcPts val="600"/>
        </a:spcBef>
        <a:buClr>
          <a:schemeClr val="accent2"/>
        </a:buClr>
        <a:buFontTx/>
        <a:buNone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360000" indent="-360000" algn="l" defTabSz="1043056" rtl="0" eaLnBrk="1" latinLnBrk="0" hangingPunct="1">
        <a:spcBef>
          <a:spcPts val="600"/>
        </a:spcBef>
        <a:buClr>
          <a:schemeClr val="accent2"/>
        </a:buClr>
        <a:buSzPct val="80000"/>
        <a:buFont typeface="Wingdings" pitchFamily="2" charset="2"/>
        <a:buChar char="n"/>
        <a:defRPr sz="2200" kern="1200">
          <a:solidFill>
            <a:schemeClr val="tx1"/>
          </a:solidFill>
          <a:latin typeface="+mn-lt"/>
          <a:ea typeface="+mn-ea"/>
          <a:cs typeface="+mn-cs"/>
        </a:defRPr>
      </a:lvl3pPr>
      <a:lvl4pPr marL="720000" indent="-360000" algn="l" defTabSz="1043056" rtl="0" eaLnBrk="1" latinLnBrk="0" hangingPunct="1">
        <a:spcBef>
          <a:spcPts val="400"/>
        </a:spcBef>
        <a:buClr>
          <a:schemeClr val="accent2"/>
        </a:buClr>
        <a:buFont typeface="Wingdings 2" pitchFamily="18" charset="2"/>
        <a:buChar char=""/>
        <a:defRPr sz="2000" kern="1200" baseline="0">
          <a:solidFill>
            <a:schemeClr val="tx1"/>
          </a:solidFill>
          <a:latin typeface="+mn-lt"/>
          <a:ea typeface="+mn-ea"/>
          <a:cs typeface="+mn-cs"/>
        </a:defRPr>
      </a:lvl4pPr>
      <a:lvl5pPr marL="1080000" indent="-360000" algn="l" defTabSz="1043056" rtl="0" eaLnBrk="1" latinLnBrk="0" hangingPunct="1">
        <a:spcBef>
          <a:spcPts val="400"/>
        </a:spcBef>
        <a:buClr>
          <a:schemeClr val="accent2"/>
        </a:buClr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1440000" indent="-360000" algn="l" defTabSz="1043056" rtl="0" eaLnBrk="1" latinLnBrk="0" hangingPunct="1">
        <a:spcBef>
          <a:spcPts val="400"/>
        </a:spcBef>
        <a:buClr>
          <a:schemeClr val="accent2"/>
        </a:buClr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1800000" indent="-360000" algn="l" defTabSz="1043056" rtl="0" eaLnBrk="1" latinLnBrk="0" hangingPunct="1">
        <a:spcBef>
          <a:spcPts val="400"/>
        </a:spcBef>
        <a:buClr>
          <a:schemeClr val="accent2"/>
        </a:buClr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2160000" indent="-360000" algn="l" defTabSz="1043056" rtl="0" eaLnBrk="1" latinLnBrk="0" hangingPunct="1">
        <a:spcBef>
          <a:spcPts val="400"/>
        </a:spcBef>
        <a:buClr>
          <a:schemeClr val="accent2"/>
        </a:buClr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2520000" indent="-360000" algn="l" defTabSz="1043056" rtl="0" eaLnBrk="1" latinLnBrk="0" hangingPunct="1">
        <a:spcBef>
          <a:spcPts val="400"/>
        </a:spcBef>
        <a:buClr>
          <a:schemeClr val="accent2"/>
        </a:buClr>
        <a:buFont typeface="Arial" pitchFamily="34" charset="0"/>
        <a:buChar char="–"/>
        <a:defRPr sz="2000" kern="1200" baseline="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indent="0" algn="l" defTabSz="1043056" rtl="0" eaLnBrk="1" latinLnBrk="0" hangingPunct="1">
        <a:spcBef>
          <a:spcPts val="0"/>
        </a:spcBef>
        <a:buClr>
          <a:schemeClr val="accent2"/>
        </a:buClr>
        <a:buFontTx/>
        <a:buNone/>
        <a:defRPr sz="2400" kern="1200">
          <a:solidFill>
            <a:schemeClr val="tx1"/>
          </a:solidFill>
          <a:latin typeface="+mn-lt"/>
          <a:ea typeface="+mn-ea"/>
          <a:cs typeface="+mn-cs"/>
        </a:defRPr>
      </a:lvl1pPr>
      <a:lvl2pPr marL="360000" indent="-360000" algn="l" defTabSz="1043056" rtl="0" eaLnBrk="1" latinLnBrk="0" hangingPunct="1">
        <a:spcBef>
          <a:spcPts val="0"/>
        </a:spcBef>
        <a:buClr>
          <a:schemeClr val="accent2"/>
        </a:buClr>
        <a:buSzPct val="80000"/>
        <a:buFont typeface="Wingdings" pitchFamily="2" charset="2"/>
        <a:buChar char="n"/>
        <a:defRPr sz="2200" kern="1200">
          <a:solidFill>
            <a:schemeClr val="tx1"/>
          </a:solidFill>
          <a:latin typeface="+mn-lt"/>
          <a:ea typeface="+mn-ea"/>
          <a:cs typeface="+mn-cs"/>
        </a:defRPr>
      </a:lvl2pPr>
      <a:lvl3pPr marL="720000" indent="-360000" algn="l" defTabSz="1043056" rtl="0" eaLnBrk="1" latinLnBrk="0" hangingPunct="1">
        <a:spcBef>
          <a:spcPts val="0"/>
        </a:spcBef>
        <a:buClr>
          <a:schemeClr val="accent2"/>
        </a:buClr>
        <a:buFont typeface="Wingdings 2" pitchFamily="18" charset="2"/>
        <a:buChar char=""/>
        <a:defRPr sz="2000" kern="1200" baseline="0">
          <a:solidFill>
            <a:schemeClr val="tx1"/>
          </a:solidFill>
          <a:latin typeface="+mn-lt"/>
          <a:ea typeface="+mn-ea"/>
          <a:cs typeface="+mn-cs"/>
        </a:defRPr>
      </a:lvl3pPr>
      <a:lvl4pPr marL="1080000" indent="-360000" algn="l" defTabSz="1043056" rtl="0" eaLnBrk="1" latinLnBrk="0" hangingPunct="1">
        <a:spcBef>
          <a:spcPts val="0"/>
        </a:spcBef>
        <a:buClr>
          <a:schemeClr val="accent2"/>
        </a:buClr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1440000" indent="-360000" algn="l" defTabSz="1043056" rtl="0" eaLnBrk="1" latinLnBrk="0" hangingPunct="1">
        <a:spcBef>
          <a:spcPts val="0"/>
        </a:spcBef>
        <a:buClr>
          <a:schemeClr val="accent2"/>
        </a:buClr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1800000" indent="-360000" algn="l" defTabSz="1043056" rtl="0" eaLnBrk="1" latinLnBrk="0" hangingPunct="1">
        <a:spcBef>
          <a:spcPts val="0"/>
        </a:spcBef>
        <a:buClr>
          <a:schemeClr val="accent2"/>
        </a:buClr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160000" indent="-360000" algn="l" defTabSz="1043056" rtl="0" eaLnBrk="1" latinLnBrk="0" hangingPunct="1">
        <a:spcBef>
          <a:spcPts val="0"/>
        </a:spcBef>
        <a:buClr>
          <a:schemeClr val="accent2"/>
        </a:buClr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2520000" indent="-360000" algn="l" defTabSz="1043056" rtl="0" eaLnBrk="1" latinLnBrk="0" hangingPunct="1">
        <a:spcBef>
          <a:spcPts val="0"/>
        </a:spcBef>
        <a:buClr>
          <a:schemeClr val="accent2"/>
        </a:buClr>
        <a:buFont typeface="Arial" pitchFamily="34" charset="0"/>
        <a:buChar char="–"/>
        <a:defRPr sz="2000" kern="1200" baseline="0">
          <a:solidFill>
            <a:schemeClr val="tx1"/>
          </a:solidFill>
          <a:latin typeface="+mn-lt"/>
          <a:ea typeface="+mn-ea"/>
          <a:cs typeface="+mn-cs"/>
        </a:defRPr>
      </a:lvl8pPr>
      <a:lvl9pPr marL="2880000" indent="-360000" algn="l" defTabSz="1043056" rtl="0" eaLnBrk="1" latinLnBrk="0" hangingPunct="1">
        <a:spcBef>
          <a:spcPts val="0"/>
        </a:spcBef>
        <a:buClr>
          <a:schemeClr val="accent2"/>
        </a:buClr>
        <a:buFont typeface="Arial" pitchFamily="34" charset="0"/>
        <a:buChar char="–"/>
        <a:defRPr sz="2000" kern="1200" baseline="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735171" y="402569"/>
            <a:ext cx="9223058" cy="1461494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35171" y="2012836"/>
            <a:ext cx="9223058" cy="4797552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735171" y="7008173"/>
            <a:ext cx="2406015" cy="402567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323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D40198D6-CE78-4B8D-8529-EAA23A36E86E}" type="datetimeFigureOut">
              <a:rPr lang="en-GB" smtClean="0"/>
              <a:t>01/05/2020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542189" y="7008173"/>
            <a:ext cx="3609023" cy="402567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323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7552214" y="7008173"/>
            <a:ext cx="2406015" cy="402567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323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C5888291-FA1C-4275-9928-1A502FD727E5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964996632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58" r:id="rId1"/>
    <p:sldLayoutId id="2147483659" r:id="rId2"/>
    <p:sldLayoutId id="2147483660" r:id="rId3"/>
    <p:sldLayoutId id="2147483661" r:id="rId4"/>
    <p:sldLayoutId id="2147483662" r:id="rId5"/>
    <p:sldLayoutId id="2147483663" r:id="rId6"/>
    <p:sldLayoutId id="2147483664" r:id="rId7"/>
    <p:sldLayoutId id="2147483665" r:id="rId8"/>
    <p:sldLayoutId id="2147483666" r:id="rId9"/>
    <p:sldLayoutId id="2147483667" r:id="rId10"/>
    <p:sldLayoutId id="2147483668" r:id="rId11"/>
    <p:sldLayoutId id="2147483669" r:id="rId12"/>
    <p:sldLayoutId id="2147483670" r:id="rId13"/>
    <p:sldLayoutId id="2147483671" r:id="rId14"/>
    <p:sldLayoutId id="2147483672" r:id="rId15"/>
  </p:sldLayoutIdLst>
  <p:txStyles>
    <p:titleStyle>
      <a:lvl1pPr algn="l" defTabSz="1008135" rtl="0" eaLnBrk="1" latinLnBrk="0" hangingPunct="1">
        <a:lnSpc>
          <a:spcPct val="90000"/>
        </a:lnSpc>
        <a:spcBef>
          <a:spcPct val="0"/>
        </a:spcBef>
        <a:buNone/>
        <a:defRPr sz="4852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52033" indent="-252033" algn="l" defTabSz="1008135" rtl="0" eaLnBrk="1" latinLnBrk="0" hangingPunct="1">
        <a:lnSpc>
          <a:spcPct val="90000"/>
        </a:lnSpc>
        <a:spcBef>
          <a:spcPts val="1103"/>
        </a:spcBef>
        <a:buFont typeface="Arial" panose="020B0604020202020204" pitchFamily="34" charset="0"/>
        <a:buChar char="•"/>
        <a:defRPr sz="3087" kern="1200">
          <a:solidFill>
            <a:schemeClr val="tx1"/>
          </a:solidFill>
          <a:latin typeface="+mn-lt"/>
          <a:ea typeface="+mn-ea"/>
          <a:cs typeface="+mn-cs"/>
        </a:defRPr>
      </a:lvl1pPr>
      <a:lvl2pPr marL="756100" indent="-252033" algn="l" defTabSz="1008135" rtl="0" eaLnBrk="1" latinLnBrk="0" hangingPunct="1">
        <a:lnSpc>
          <a:spcPct val="90000"/>
        </a:lnSpc>
        <a:spcBef>
          <a:spcPts val="551"/>
        </a:spcBef>
        <a:buFont typeface="Arial" panose="020B0604020202020204" pitchFamily="34" charset="0"/>
        <a:buChar char="•"/>
        <a:defRPr sz="2646" kern="1200">
          <a:solidFill>
            <a:schemeClr val="tx1"/>
          </a:solidFill>
          <a:latin typeface="+mn-lt"/>
          <a:ea typeface="+mn-ea"/>
          <a:cs typeface="+mn-cs"/>
        </a:defRPr>
      </a:lvl2pPr>
      <a:lvl3pPr marL="1260169" indent="-252033" algn="l" defTabSz="1008135" rtl="0" eaLnBrk="1" latinLnBrk="0" hangingPunct="1">
        <a:lnSpc>
          <a:spcPct val="90000"/>
        </a:lnSpc>
        <a:spcBef>
          <a:spcPts val="551"/>
        </a:spcBef>
        <a:buFont typeface="Arial" panose="020B0604020202020204" pitchFamily="34" charset="0"/>
        <a:buChar char="•"/>
        <a:defRPr sz="2205" kern="1200">
          <a:solidFill>
            <a:schemeClr val="tx1"/>
          </a:solidFill>
          <a:latin typeface="+mn-lt"/>
          <a:ea typeface="+mn-ea"/>
          <a:cs typeface="+mn-cs"/>
        </a:defRPr>
      </a:lvl3pPr>
      <a:lvl4pPr marL="1764235" indent="-252033" algn="l" defTabSz="1008135" rtl="0" eaLnBrk="1" latinLnBrk="0" hangingPunct="1">
        <a:lnSpc>
          <a:spcPct val="90000"/>
        </a:lnSpc>
        <a:spcBef>
          <a:spcPts val="551"/>
        </a:spcBef>
        <a:buFont typeface="Arial" panose="020B0604020202020204" pitchFamily="34" charset="0"/>
        <a:buChar char="•"/>
        <a:defRPr sz="1985" kern="1200">
          <a:solidFill>
            <a:schemeClr val="tx1"/>
          </a:solidFill>
          <a:latin typeface="+mn-lt"/>
          <a:ea typeface="+mn-ea"/>
          <a:cs typeface="+mn-cs"/>
        </a:defRPr>
      </a:lvl4pPr>
      <a:lvl5pPr marL="2268302" indent="-252033" algn="l" defTabSz="1008135" rtl="0" eaLnBrk="1" latinLnBrk="0" hangingPunct="1">
        <a:lnSpc>
          <a:spcPct val="90000"/>
        </a:lnSpc>
        <a:spcBef>
          <a:spcPts val="551"/>
        </a:spcBef>
        <a:buFont typeface="Arial" panose="020B0604020202020204" pitchFamily="34" charset="0"/>
        <a:buChar char="•"/>
        <a:defRPr sz="1985" kern="1200">
          <a:solidFill>
            <a:schemeClr val="tx1"/>
          </a:solidFill>
          <a:latin typeface="+mn-lt"/>
          <a:ea typeface="+mn-ea"/>
          <a:cs typeface="+mn-cs"/>
        </a:defRPr>
      </a:lvl5pPr>
      <a:lvl6pPr marL="2772370" indent="-252033" algn="l" defTabSz="1008135" rtl="0" eaLnBrk="1" latinLnBrk="0" hangingPunct="1">
        <a:lnSpc>
          <a:spcPct val="90000"/>
        </a:lnSpc>
        <a:spcBef>
          <a:spcPts val="551"/>
        </a:spcBef>
        <a:buFont typeface="Arial" panose="020B0604020202020204" pitchFamily="34" charset="0"/>
        <a:buChar char="•"/>
        <a:defRPr sz="1985" kern="1200">
          <a:solidFill>
            <a:schemeClr val="tx1"/>
          </a:solidFill>
          <a:latin typeface="+mn-lt"/>
          <a:ea typeface="+mn-ea"/>
          <a:cs typeface="+mn-cs"/>
        </a:defRPr>
      </a:lvl6pPr>
      <a:lvl7pPr marL="3276437" indent="-252033" algn="l" defTabSz="1008135" rtl="0" eaLnBrk="1" latinLnBrk="0" hangingPunct="1">
        <a:lnSpc>
          <a:spcPct val="90000"/>
        </a:lnSpc>
        <a:spcBef>
          <a:spcPts val="551"/>
        </a:spcBef>
        <a:buFont typeface="Arial" panose="020B0604020202020204" pitchFamily="34" charset="0"/>
        <a:buChar char="•"/>
        <a:defRPr sz="1985" kern="1200">
          <a:solidFill>
            <a:schemeClr val="tx1"/>
          </a:solidFill>
          <a:latin typeface="+mn-lt"/>
          <a:ea typeface="+mn-ea"/>
          <a:cs typeface="+mn-cs"/>
        </a:defRPr>
      </a:lvl7pPr>
      <a:lvl8pPr marL="3780504" indent="-252033" algn="l" defTabSz="1008135" rtl="0" eaLnBrk="1" latinLnBrk="0" hangingPunct="1">
        <a:lnSpc>
          <a:spcPct val="90000"/>
        </a:lnSpc>
        <a:spcBef>
          <a:spcPts val="551"/>
        </a:spcBef>
        <a:buFont typeface="Arial" panose="020B0604020202020204" pitchFamily="34" charset="0"/>
        <a:buChar char="•"/>
        <a:defRPr sz="1985" kern="1200">
          <a:solidFill>
            <a:schemeClr val="tx1"/>
          </a:solidFill>
          <a:latin typeface="+mn-lt"/>
          <a:ea typeface="+mn-ea"/>
          <a:cs typeface="+mn-cs"/>
        </a:defRPr>
      </a:lvl8pPr>
      <a:lvl9pPr marL="4284571" indent="-252033" algn="l" defTabSz="1008135" rtl="0" eaLnBrk="1" latinLnBrk="0" hangingPunct="1">
        <a:lnSpc>
          <a:spcPct val="90000"/>
        </a:lnSpc>
        <a:spcBef>
          <a:spcPts val="551"/>
        </a:spcBef>
        <a:buFont typeface="Arial" panose="020B0604020202020204" pitchFamily="34" charset="0"/>
        <a:buChar char="•"/>
        <a:defRPr sz="1985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1008135" rtl="0" eaLnBrk="1" latinLnBrk="0" hangingPunct="1">
        <a:defRPr sz="1985" kern="1200">
          <a:solidFill>
            <a:schemeClr val="tx1"/>
          </a:solidFill>
          <a:latin typeface="+mn-lt"/>
          <a:ea typeface="+mn-ea"/>
          <a:cs typeface="+mn-cs"/>
        </a:defRPr>
      </a:lvl1pPr>
      <a:lvl2pPr marL="504067" algn="l" defTabSz="1008135" rtl="0" eaLnBrk="1" latinLnBrk="0" hangingPunct="1">
        <a:defRPr sz="1985" kern="1200">
          <a:solidFill>
            <a:schemeClr val="tx1"/>
          </a:solidFill>
          <a:latin typeface="+mn-lt"/>
          <a:ea typeface="+mn-ea"/>
          <a:cs typeface="+mn-cs"/>
        </a:defRPr>
      </a:lvl2pPr>
      <a:lvl3pPr marL="1008135" algn="l" defTabSz="1008135" rtl="0" eaLnBrk="1" latinLnBrk="0" hangingPunct="1">
        <a:defRPr sz="1985" kern="1200">
          <a:solidFill>
            <a:schemeClr val="tx1"/>
          </a:solidFill>
          <a:latin typeface="+mn-lt"/>
          <a:ea typeface="+mn-ea"/>
          <a:cs typeface="+mn-cs"/>
        </a:defRPr>
      </a:lvl3pPr>
      <a:lvl4pPr marL="1512202" algn="l" defTabSz="1008135" rtl="0" eaLnBrk="1" latinLnBrk="0" hangingPunct="1">
        <a:defRPr sz="1985" kern="1200">
          <a:solidFill>
            <a:schemeClr val="tx1"/>
          </a:solidFill>
          <a:latin typeface="+mn-lt"/>
          <a:ea typeface="+mn-ea"/>
          <a:cs typeface="+mn-cs"/>
        </a:defRPr>
      </a:lvl4pPr>
      <a:lvl5pPr marL="2016269" algn="l" defTabSz="1008135" rtl="0" eaLnBrk="1" latinLnBrk="0" hangingPunct="1">
        <a:defRPr sz="1985" kern="1200">
          <a:solidFill>
            <a:schemeClr val="tx1"/>
          </a:solidFill>
          <a:latin typeface="+mn-lt"/>
          <a:ea typeface="+mn-ea"/>
          <a:cs typeface="+mn-cs"/>
        </a:defRPr>
      </a:lvl5pPr>
      <a:lvl6pPr marL="2520336" algn="l" defTabSz="1008135" rtl="0" eaLnBrk="1" latinLnBrk="0" hangingPunct="1">
        <a:defRPr sz="1985" kern="1200">
          <a:solidFill>
            <a:schemeClr val="tx1"/>
          </a:solidFill>
          <a:latin typeface="+mn-lt"/>
          <a:ea typeface="+mn-ea"/>
          <a:cs typeface="+mn-cs"/>
        </a:defRPr>
      </a:lvl6pPr>
      <a:lvl7pPr marL="3024404" algn="l" defTabSz="1008135" rtl="0" eaLnBrk="1" latinLnBrk="0" hangingPunct="1">
        <a:defRPr sz="1985" kern="1200">
          <a:solidFill>
            <a:schemeClr val="tx1"/>
          </a:solidFill>
          <a:latin typeface="+mn-lt"/>
          <a:ea typeface="+mn-ea"/>
          <a:cs typeface="+mn-cs"/>
        </a:defRPr>
      </a:lvl7pPr>
      <a:lvl8pPr marL="3528471" algn="l" defTabSz="1008135" rtl="0" eaLnBrk="1" latinLnBrk="0" hangingPunct="1">
        <a:defRPr sz="1985" kern="1200">
          <a:solidFill>
            <a:schemeClr val="tx1"/>
          </a:solidFill>
          <a:latin typeface="+mn-lt"/>
          <a:ea typeface="+mn-ea"/>
          <a:cs typeface="+mn-cs"/>
        </a:defRPr>
      </a:lvl8pPr>
      <a:lvl9pPr marL="4032538" algn="l" defTabSz="1008135" rtl="0" eaLnBrk="1" latinLnBrk="0" hangingPunct="1">
        <a:defRPr sz="1985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emf"/><Relationship Id="rId2" Type="http://schemas.openxmlformats.org/officeDocument/2006/relationships/image" Target="../media/image2.jp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3.png"/></Relationships>
</file>

<file path=ppt/slides/_rels/slide2.xml.rels><?xml version="1.0" encoding="UTF-8" standalone="yes"?>
<Relationships xmlns="http://schemas.openxmlformats.org/package/2006/relationships"><Relationship Id="rId8" Type="http://schemas.openxmlformats.org/officeDocument/2006/relationships/image" Target="../media/image6.jpeg"/><Relationship Id="rId3" Type="http://schemas.openxmlformats.org/officeDocument/2006/relationships/image" Target="../media/image4.jpeg"/><Relationship Id="rId7" Type="http://schemas.openxmlformats.org/officeDocument/2006/relationships/image" Target="../media/image3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2.xml"/><Relationship Id="rId6" Type="http://schemas.microsoft.com/office/2007/relationships/hdphoto" Target="../media/hdphoto2.wdp"/><Relationship Id="rId5" Type="http://schemas.openxmlformats.org/officeDocument/2006/relationships/image" Target="../media/image5.jpeg"/><Relationship Id="rId4" Type="http://schemas.microsoft.com/office/2007/relationships/hdphoto" Target="../media/hdphoto1.wdp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7.gif"/><Relationship Id="rId1" Type="http://schemas.openxmlformats.org/officeDocument/2006/relationships/slideLayout" Target="../slideLayouts/slideLayout3.xml"/></Relationships>
</file>

<file path=ppt/slides/_rels/slide4.xml.rels><?xml version="1.0" encoding="UTF-8" standalone="yes"?>
<Relationships xmlns="http://schemas.openxmlformats.org/package/2006/relationships"><Relationship Id="rId8" Type="http://schemas.openxmlformats.org/officeDocument/2006/relationships/image" Target="../media/image14.tmp"/><Relationship Id="rId13" Type="http://schemas.openxmlformats.org/officeDocument/2006/relationships/image" Target="../media/image19.png"/><Relationship Id="rId3" Type="http://schemas.openxmlformats.org/officeDocument/2006/relationships/image" Target="../media/image9.png"/><Relationship Id="rId7" Type="http://schemas.openxmlformats.org/officeDocument/2006/relationships/image" Target="../media/image13.png"/><Relationship Id="rId12" Type="http://schemas.openxmlformats.org/officeDocument/2006/relationships/image" Target="../media/image18.jpeg"/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12.png"/><Relationship Id="rId11" Type="http://schemas.openxmlformats.org/officeDocument/2006/relationships/image" Target="../media/image17.jpeg"/><Relationship Id="rId5" Type="http://schemas.openxmlformats.org/officeDocument/2006/relationships/image" Target="../media/image11.png"/><Relationship Id="rId10" Type="http://schemas.openxmlformats.org/officeDocument/2006/relationships/image" Target="../media/image16.jpeg"/><Relationship Id="rId4" Type="http://schemas.openxmlformats.org/officeDocument/2006/relationships/image" Target="../media/image10.png"/><Relationship Id="rId9" Type="http://schemas.openxmlformats.org/officeDocument/2006/relationships/image" Target="../media/image15.png"/><Relationship Id="rId14" Type="http://schemas.openxmlformats.org/officeDocument/2006/relationships/image" Target="../media/image3.png"/></Relationships>
</file>

<file path=ppt/slides/_rels/slide5.xml.rels><?xml version="1.0" encoding="UTF-8" standalone="yes"?>
<Relationships xmlns="http://schemas.openxmlformats.org/package/2006/relationships"><Relationship Id="rId8" Type="http://schemas.openxmlformats.org/officeDocument/2006/relationships/image" Target="../media/image25.svg"/><Relationship Id="rId3" Type="http://schemas.openxmlformats.org/officeDocument/2006/relationships/image" Target="../media/image20.emf"/><Relationship Id="rId7" Type="http://schemas.openxmlformats.org/officeDocument/2006/relationships/image" Target="../media/image24.pn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23.emf"/><Relationship Id="rId5" Type="http://schemas.openxmlformats.org/officeDocument/2006/relationships/image" Target="../media/image22.emf"/><Relationship Id="rId4" Type="http://schemas.openxmlformats.org/officeDocument/2006/relationships/image" Target="../media/image21.emf"/><Relationship Id="rId9" Type="http://schemas.openxmlformats.org/officeDocument/2006/relationships/image" Target="../media/image26.emf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8.png"/><Relationship Id="rId2" Type="http://schemas.openxmlformats.org/officeDocument/2006/relationships/image" Target="../media/image27.pn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3.png"/><Relationship Id="rId4" Type="http://schemas.openxmlformats.org/officeDocument/2006/relationships/image" Target="../media/image29.png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2.xml"/><Relationship Id="rId2" Type="http://schemas.openxmlformats.org/officeDocument/2006/relationships/video" Target="../media/media1.gif"/><Relationship Id="rId1" Type="http://schemas.microsoft.com/office/2007/relationships/media" Target="../media/media1.gif"/><Relationship Id="rId5" Type="http://schemas.openxmlformats.org/officeDocument/2006/relationships/image" Target="../media/image3.png"/><Relationship Id="rId4" Type="http://schemas.openxmlformats.org/officeDocument/2006/relationships/image" Target="../media/image30.png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32.PNG"/><Relationship Id="rId2" Type="http://schemas.openxmlformats.org/officeDocument/2006/relationships/image" Target="../media/image31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3.png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33.gif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35.png"/><Relationship Id="rId4" Type="http://schemas.openxmlformats.org/officeDocument/2006/relationships/image" Target="../media/image34.png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7.svg"/><Relationship Id="rId2" Type="http://schemas.openxmlformats.org/officeDocument/2006/relationships/image" Target="../media/image36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3.png"/></Relationships>
</file>

<file path=ppt/slides/_rels/slide14.xml.rels><?xml version="1.0" encoding="UTF-8" standalone="yes"?>
<Relationships xmlns="http://schemas.openxmlformats.org/package/2006/relationships"><Relationship Id="rId8" Type="http://schemas.openxmlformats.org/officeDocument/2006/relationships/image" Target="../media/image12.png"/><Relationship Id="rId13" Type="http://schemas.openxmlformats.org/officeDocument/2006/relationships/hyperlink" Target="http://www.damsat.org/" TargetMode="External"/><Relationship Id="rId3" Type="http://schemas.openxmlformats.org/officeDocument/2006/relationships/image" Target="../media/image39.jpeg"/><Relationship Id="rId7" Type="http://schemas.openxmlformats.org/officeDocument/2006/relationships/image" Target="../media/image11.png"/><Relationship Id="rId12" Type="http://schemas.openxmlformats.org/officeDocument/2006/relationships/image" Target="../media/image16.jpeg"/><Relationship Id="rId2" Type="http://schemas.openxmlformats.org/officeDocument/2006/relationships/image" Target="../media/image38.jpeg"/><Relationship Id="rId1" Type="http://schemas.openxmlformats.org/officeDocument/2006/relationships/slideLayout" Target="../slideLayouts/slideLayout5.xml"/><Relationship Id="rId6" Type="http://schemas.openxmlformats.org/officeDocument/2006/relationships/image" Target="../media/image10.png"/><Relationship Id="rId11" Type="http://schemas.openxmlformats.org/officeDocument/2006/relationships/image" Target="../media/image15.png"/><Relationship Id="rId5" Type="http://schemas.openxmlformats.org/officeDocument/2006/relationships/image" Target="../media/image9.png"/><Relationship Id="rId10" Type="http://schemas.openxmlformats.org/officeDocument/2006/relationships/image" Target="../media/image14.tmp"/><Relationship Id="rId4" Type="http://schemas.openxmlformats.org/officeDocument/2006/relationships/image" Target="../media/image8.jpeg"/><Relationship Id="rId9" Type="http://schemas.openxmlformats.org/officeDocument/2006/relationships/image" Target="../media/image13.png"/><Relationship Id="rId14" Type="http://schemas.openxmlformats.org/officeDocument/2006/relationships/image" Target="../media/image3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" name="Date Placeholder 21"/>
          <p:cNvSpPr>
            <a:spLocks noGrp="1"/>
          </p:cNvSpPr>
          <p:nvPr>
            <p:ph type="dt" sz="half" idx="4294967295"/>
          </p:nvPr>
        </p:nvSpPr>
        <p:spPr bwMode="gray">
          <a:xfrm>
            <a:off x="301054" y="6948983"/>
            <a:ext cx="4956745" cy="360000"/>
          </a:xfrm>
        </p:spPr>
        <p:txBody>
          <a:bodyPr/>
          <a:lstStyle/>
          <a:p>
            <a:r>
              <a:rPr lang="en-US"/>
              <a:t>Insert Date ('Insert - Header &amp; Footer')</a:t>
            </a:r>
            <a:endParaRPr lang="en-GB" dirty="0"/>
          </a:p>
        </p:txBody>
      </p:sp>
      <p:pic>
        <p:nvPicPr>
          <p:cNvPr id="7" name="Picture Placeholder 2">
            <a:extLst>
              <a:ext uri="{FF2B5EF4-FFF2-40B4-BE49-F238E27FC236}">
                <a16:creationId xmlns:a16="http://schemas.microsoft.com/office/drawing/2014/main" id="{C5D68818-FA57-4A9F-9C38-084D05034C32}"/>
              </a:ext>
            </a:extLst>
          </p:cNvPr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0509" t="-141" r="10511" b="22"/>
          <a:stretch/>
        </p:blipFill>
        <p:spPr>
          <a:xfrm>
            <a:off x="-1" y="-31913"/>
            <a:ext cx="10693401" cy="7625087"/>
          </a:xfrm>
          <a:prstGeom prst="rect">
            <a:avLst/>
          </a:prstGeom>
        </p:spPr>
      </p:pic>
      <p:sp>
        <p:nvSpPr>
          <p:cNvPr id="2" name="Rectangle 1">
            <a:extLst>
              <a:ext uri="{FF2B5EF4-FFF2-40B4-BE49-F238E27FC236}">
                <a16:creationId xmlns:a16="http://schemas.microsoft.com/office/drawing/2014/main" id="{C80F7F3C-34E3-4B02-86DA-3AC495E6915A}"/>
              </a:ext>
            </a:extLst>
          </p:cNvPr>
          <p:cNvSpPr/>
          <p:nvPr/>
        </p:nvSpPr>
        <p:spPr>
          <a:xfrm>
            <a:off x="4778596" y="3041448"/>
            <a:ext cx="5811431" cy="175432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GB" sz="3600" dirty="0">
                <a:solidFill>
                  <a:schemeClr val="bg1"/>
                </a:solidFill>
              </a:rPr>
              <a:t>Supporting reduction of risks of tailings dams using earth observation data</a:t>
            </a:r>
          </a:p>
        </p:txBody>
      </p:sp>
      <p:pic>
        <p:nvPicPr>
          <p:cNvPr id="9" name="Picture 2">
            <a:extLst>
              <a:ext uri="{FF2B5EF4-FFF2-40B4-BE49-F238E27FC236}">
                <a16:creationId xmlns:a16="http://schemas.microsoft.com/office/drawing/2014/main" id="{0D5F7280-FED0-4881-B72D-C6B3B5AAB152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gray">
          <a:xfrm>
            <a:off x="549656" y="489755"/>
            <a:ext cx="2852200" cy="936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6" name="Picture 5" descr="A drawing of a face&#10;&#10;Description automatically generated">
            <a:extLst>
              <a:ext uri="{FF2B5EF4-FFF2-40B4-BE49-F238E27FC236}">
                <a16:creationId xmlns:a16="http://schemas.microsoft.com/office/drawing/2014/main" id="{299EDC66-2C15-497B-AE1D-9C690F7C6BF5}"/>
              </a:ext>
            </a:extLst>
          </p:cNvPr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443217" y="7064169"/>
            <a:ext cx="1028935" cy="360000"/>
          </a:xfrm>
          <a:prstGeom prst="rect">
            <a:avLst/>
          </a:prstGeom>
        </p:spPr>
      </p:pic>
      <p:sp>
        <p:nvSpPr>
          <p:cNvPr id="8" name="Text Placeholder 26">
            <a:extLst>
              <a:ext uri="{FF2B5EF4-FFF2-40B4-BE49-F238E27FC236}">
                <a16:creationId xmlns:a16="http://schemas.microsoft.com/office/drawing/2014/main" id="{703056D5-3FF8-4B10-83F3-34D1281C1822}"/>
              </a:ext>
            </a:extLst>
          </p:cNvPr>
          <p:cNvSpPr>
            <a:spLocks noGrp="1"/>
          </p:cNvSpPr>
          <p:nvPr/>
        </p:nvSpPr>
        <p:spPr bwMode="gray">
          <a:xfrm>
            <a:off x="3884212" y="6855714"/>
            <a:ext cx="5256458" cy="546537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 marL="216004" indent="-216004" algn="r" defTabSz="864017" rtl="0" eaLnBrk="1" latinLnBrk="0" hangingPunct="1">
              <a:lnSpc>
                <a:spcPct val="90000"/>
              </a:lnSpc>
              <a:spcBef>
                <a:spcPts val="945"/>
              </a:spcBef>
              <a:buFont typeface="Arial" panose="020B0604020202020204" pitchFamily="34" charset="0"/>
              <a:buChar char="•"/>
              <a:defRPr sz="1556" b="0" kern="1200">
                <a:solidFill>
                  <a:schemeClr val="bg2"/>
                </a:solidFill>
                <a:latin typeface="+mn-lt"/>
                <a:ea typeface="+mn-ea"/>
                <a:cs typeface="+mn-cs"/>
              </a:defRPr>
            </a:lvl1pPr>
            <a:lvl2pPr marL="648012" indent="-216004" algn="l" defTabSz="864017" rtl="0" eaLnBrk="1" latinLnBrk="0" hangingPunct="1">
              <a:lnSpc>
                <a:spcPct val="90000"/>
              </a:lnSpc>
              <a:spcBef>
                <a:spcPts val="472"/>
              </a:spcBef>
              <a:buFont typeface="Arial" panose="020B0604020202020204" pitchFamily="34" charset="0"/>
              <a:buChar char="•"/>
              <a:defRPr sz="2268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080021" indent="-216004" algn="l" defTabSz="864017" rtl="0" eaLnBrk="1" latinLnBrk="0" hangingPunct="1">
              <a:lnSpc>
                <a:spcPct val="90000"/>
              </a:lnSpc>
              <a:spcBef>
                <a:spcPts val="472"/>
              </a:spcBef>
              <a:buFont typeface="Arial" panose="020B0604020202020204" pitchFamily="34" charset="0"/>
              <a:buChar char="•"/>
              <a:defRPr sz="189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512029" indent="-216004" algn="l" defTabSz="864017" rtl="0" eaLnBrk="1" latinLnBrk="0" hangingPunct="1">
              <a:lnSpc>
                <a:spcPct val="90000"/>
              </a:lnSpc>
              <a:spcBef>
                <a:spcPts val="472"/>
              </a:spcBef>
              <a:buFont typeface="Arial" panose="020B0604020202020204" pitchFamily="34" charset="0"/>
              <a:buChar char="•"/>
              <a:defRPr sz="1701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944037" indent="-216004" algn="l" defTabSz="864017" rtl="0" eaLnBrk="1" latinLnBrk="0" hangingPunct="1">
              <a:lnSpc>
                <a:spcPct val="90000"/>
              </a:lnSpc>
              <a:spcBef>
                <a:spcPts val="472"/>
              </a:spcBef>
              <a:buFont typeface="Arial" panose="020B0604020202020204" pitchFamily="34" charset="0"/>
              <a:buChar char="•"/>
              <a:defRPr sz="1701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376046" indent="-216004" algn="l" defTabSz="864017" rtl="0" eaLnBrk="1" latinLnBrk="0" hangingPunct="1">
              <a:lnSpc>
                <a:spcPct val="90000"/>
              </a:lnSpc>
              <a:spcBef>
                <a:spcPts val="472"/>
              </a:spcBef>
              <a:buFont typeface="Arial" panose="020B0604020202020204" pitchFamily="34" charset="0"/>
              <a:buChar char="•"/>
              <a:defRPr sz="1701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808054" indent="-216004" algn="l" defTabSz="864017" rtl="0" eaLnBrk="1" latinLnBrk="0" hangingPunct="1">
              <a:lnSpc>
                <a:spcPct val="90000"/>
              </a:lnSpc>
              <a:spcBef>
                <a:spcPts val="472"/>
              </a:spcBef>
              <a:buFont typeface="Arial" panose="020B0604020202020204" pitchFamily="34" charset="0"/>
              <a:buChar char="•"/>
              <a:defRPr sz="1701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40062" indent="-216004" algn="l" defTabSz="864017" rtl="0" eaLnBrk="1" latinLnBrk="0" hangingPunct="1">
              <a:lnSpc>
                <a:spcPct val="90000"/>
              </a:lnSpc>
              <a:spcBef>
                <a:spcPts val="472"/>
              </a:spcBef>
              <a:buFont typeface="Arial" panose="020B0604020202020204" pitchFamily="34" charset="0"/>
              <a:buChar char="•"/>
              <a:defRPr sz="1701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72070" indent="-216004" algn="l" defTabSz="864017" rtl="0" eaLnBrk="1" latinLnBrk="0" hangingPunct="1">
              <a:lnSpc>
                <a:spcPct val="90000"/>
              </a:lnSpc>
              <a:spcBef>
                <a:spcPts val="472"/>
              </a:spcBef>
              <a:buFont typeface="Arial" panose="020B0604020202020204" pitchFamily="34" charset="0"/>
              <a:buChar char="•"/>
              <a:defRPr sz="1701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buNone/>
            </a:pPr>
            <a:r>
              <a:rPr lang="en-GB" sz="1500" dirty="0">
                <a:latin typeface="Arial" panose="020B0604020202020204" pitchFamily="34" charset="0"/>
                <a:cs typeface="Arial" panose="020B0604020202020204" pitchFamily="34" charset="0"/>
              </a:rPr>
              <a:t>Mark Davison, Marta Roca, Gregor Petkovsek</a:t>
            </a:r>
            <a:br>
              <a:rPr lang="en-GB" sz="1500" dirty="0">
                <a:latin typeface="Arial" panose="020B0604020202020204" pitchFamily="34" charset="0"/>
                <a:cs typeface="Arial" panose="020B0604020202020204" pitchFamily="34" charset="0"/>
              </a:rPr>
            </a:br>
            <a:r>
              <a:rPr lang="en-GB" sz="1500" dirty="0">
                <a:latin typeface="Arial" panose="020B0604020202020204" pitchFamily="34" charset="0"/>
                <a:cs typeface="Arial" panose="020B0604020202020204" pitchFamily="34" charset="0"/>
              </a:rPr>
              <a:t>HR Wallingford, Wallingford UK</a:t>
            </a:r>
          </a:p>
        </p:txBody>
      </p:sp>
    </p:spTree>
    <p:extLst>
      <p:ext uri="{BB962C8B-B14F-4D97-AF65-F5344CB8AC3E}">
        <p14:creationId xmlns:p14="http://schemas.microsoft.com/office/powerpoint/2010/main" val="226279683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3000"/>
    </mc:Choice>
    <mc:Fallback xmlns="">
      <p:transition spd="slow" advTm="3000"/>
    </mc:Fallback>
  </mc:AlternateContent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4">
            <a:lumMod val="20000"/>
            <a:lumOff val="8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4">
            <a:extLst>
              <a:ext uri="{FF2B5EF4-FFF2-40B4-BE49-F238E27FC236}">
                <a16:creationId xmlns:a16="http://schemas.microsoft.com/office/drawing/2014/main" id="{7F296EC5-3011-40CB-94CF-D8CFB7A522B8}"/>
              </a:ext>
            </a:extLst>
          </p:cNvPr>
          <p:cNvPicPr>
            <a:picLocks noChangeAspect="1"/>
          </p:cNvPicPr>
          <p:nvPr/>
        </p:nvPicPr>
        <p:blipFill rotWithShape="1">
          <a:blip r:embed="rId3"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brightnessContrast bright="2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 l="-204" t="1385" r="11018" b="-1385"/>
          <a:stretch/>
        </p:blipFill>
        <p:spPr>
          <a:xfrm>
            <a:off x="-190500" y="4024215"/>
            <a:ext cx="5840753" cy="3683759"/>
          </a:xfrm>
          <a:prstGeom prst="rect">
            <a:avLst/>
          </a:prstGeom>
        </p:spPr>
      </p:pic>
      <p:pic>
        <p:nvPicPr>
          <p:cNvPr id="6" name="Picture 5">
            <a:extLst>
              <a:ext uri="{FF2B5EF4-FFF2-40B4-BE49-F238E27FC236}">
                <a16:creationId xmlns:a16="http://schemas.microsoft.com/office/drawing/2014/main" id="{93650F89-60ED-4A6A-9E04-21E69A3E6380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BEBA8EAE-BF5A-486C-A8C5-ECC9F3942E4B}">
                <a14:imgProps xmlns:a14="http://schemas.microsoft.com/office/drawing/2010/main">
                  <a14:imgLayer r:embed="rId6">
                    <a14:imgEffect>
                      <a14:brightnessContrast bright="2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650253" y="4720001"/>
            <a:ext cx="5051132" cy="2841262"/>
          </a:xfrm>
          <a:prstGeom prst="rect">
            <a:avLst/>
          </a:prstGeom>
        </p:spPr>
      </p:pic>
      <p:sp>
        <p:nvSpPr>
          <p:cNvPr id="11" name="Rectangle 10">
            <a:extLst>
              <a:ext uri="{FF2B5EF4-FFF2-40B4-BE49-F238E27FC236}">
                <a16:creationId xmlns:a16="http://schemas.microsoft.com/office/drawing/2014/main" id="{8AB5ABD5-2AE8-4A4A-A937-8E3B8909363E}"/>
              </a:ext>
            </a:extLst>
          </p:cNvPr>
          <p:cNvSpPr/>
          <p:nvPr/>
        </p:nvSpPr>
        <p:spPr>
          <a:xfrm>
            <a:off x="5642265" y="-1"/>
            <a:ext cx="5051132" cy="4720001"/>
          </a:xfrm>
          <a:prstGeom prst="rect">
            <a:avLst/>
          </a:prstGeom>
          <a:solidFill>
            <a:schemeClr val="accent4">
              <a:lumMod val="20000"/>
              <a:lumOff val="80000"/>
            </a:schemeClr>
          </a:solidFill>
          <a:ln w="635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>
              <a:solidFill>
                <a:schemeClr val="tx1"/>
              </a:solidFill>
            </a:endParaRPr>
          </a:p>
        </p:txBody>
      </p:sp>
      <p:sp>
        <p:nvSpPr>
          <p:cNvPr id="7" name="TextBox 6">
            <a:extLst>
              <a:ext uri="{FF2B5EF4-FFF2-40B4-BE49-F238E27FC236}">
                <a16:creationId xmlns:a16="http://schemas.microsoft.com/office/drawing/2014/main" id="{D389C9DE-4639-4E4C-942E-4AB6678EE703}"/>
              </a:ext>
            </a:extLst>
          </p:cNvPr>
          <p:cNvSpPr txBox="1"/>
          <p:nvPr/>
        </p:nvSpPr>
        <p:spPr>
          <a:xfrm>
            <a:off x="361154" y="7074277"/>
            <a:ext cx="3084178" cy="369332"/>
          </a:xfrm>
          <a:prstGeom prst="rect">
            <a:avLst/>
          </a:prstGeom>
          <a:noFill/>
        </p:spPr>
        <p:txBody>
          <a:bodyPr wrap="none" lIns="0" tIns="0" rIns="0" bIns="0" rtlCol="0">
            <a:spAutoFit/>
          </a:bodyPr>
          <a:lstStyle/>
          <a:p>
            <a:r>
              <a:rPr lang="en-GB" dirty="0">
                <a:solidFill>
                  <a:schemeClr val="bg1"/>
                </a:solidFill>
              </a:rPr>
              <a:t>Closed tailing deposits</a:t>
            </a:r>
          </a:p>
        </p:txBody>
      </p:sp>
      <p:sp>
        <p:nvSpPr>
          <p:cNvPr id="8" name="TextBox 7">
            <a:extLst>
              <a:ext uri="{FF2B5EF4-FFF2-40B4-BE49-F238E27FC236}">
                <a16:creationId xmlns:a16="http://schemas.microsoft.com/office/drawing/2014/main" id="{C2612458-60F4-4E4F-BC9E-49CB447D50E1}"/>
              </a:ext>
            </a:extLst>
          </p:cNvPr>
          <p:cNvSpPr txBox="1"/>
          <p:nvPr/>
        </p:nvSpPr>
        <p:spPr>
          <a:xfrm>
            <a:off x="5927210" y="6704945"/>
            <a:ext cx="2908446" cy="738664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r>
              <a:rPr lang="en-GB" dirty="0">
                <a:solidFill>
                  <a:schemeClr val="bg1"/>
                </a:solidFill>
              </a:rPr>
              <a:t>Abandoned tailing deposits</a:t>
            </a:r>
          </a:p>
        </p:txBody>
      </p:sp>
      <p:sp>
        <p:nvSpPr>
          <p:cNvPr id="9" name="TextBox 8">
            <a:extLst>
              <a:ext uri="{FF2B5EF4-FFF2-40B4-BE49-F238E27FC236}">
                <a16:creationId xmlns:a16="http://schemas.microsoft.com/office/drawing/2014/main" id="{9ADF0C07-36AA-4B2F-BD4D-29A9464D9BAC}"/>
              </a:ext>
            </a:extLst>
          </p:cNvPr>
          <p:cNvSpPr txBox="1"/>
          <p:nvPr/>
        </p:nvSpPr>
        <p:spPr>
          <a:xfrm>
            <a:off x="6147809" y="1294840"/>
            <a:ext cx="3260136" cy="2954655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r>
              <a:rPr lang="en-GB" dirty="0">
                <a:solidFill>
                  <a:schemeClr val="tx1"/>
                </a:solidFill>
              </a:rPr>
              <a:t>Release of tailings causes:</a:t>
            </a:r>
          </a:p>
          <a:p>
            <a:endParaRPr lang="en-GB" dirty="0">
              <a:solidFill>
                <a:schemeClr val="tx1"/>
              </a:solidFill>
            </a:endParaRPr>
          </a:p>
          <a:p>
            <a:pPr marL="342900" indent="-342900">
              <a:buFont typeface="Wingdings" panose="05000000000000000000" pitchFamily="2" charset="2"/>
              <a:buChar char="§"/>
            </a:pPr>
            <a:r>
              <a:rPr lang="en-GB" dirty="0"/>
              <a:t>loss of life</a:t>
            </a:r>
          </a:p>
          <a:p>
            <a:pPr marL="342900" indent="-342900">
              <a:buFont typeface="Wingdings" panose="05000000000000000000" pitchFamily="2" charset="2"/>
              <a:buChar char="§"/>
            </a:pPr>
            <a:r>
              <a:rPr lang="en-GB" dirty="0">
                <a:solidFill>
                  <a:schemeClr val="tx1"/>
                </a:solidFill>
              </a:rPr>
              <a:t>pollution and environmental damages</a:t>
            </a:r>
          </a:p>
          <a:p>
            <a:pPr marL="342900" indent="-342900">
              <a:buFont typeface="Wingdings" panose="05000000000000000000" pitchFamily="2" charset="2"/>
              <a:buChar char="§"/>
            </a:pPr>
            <a:r>
              <a:rPr lang="en-GB" dirty="0">
                <a:solidFill>
                  <a:schemeClr val="tx1"/>
                </a:solidFill>
              </a:rPr>
              <a:t>economic losses</a:t>
            </a:r>
          </a:p>
        </p:txBody>
      </p:sp>
      <p:sp>
        <p:nvSpPr>
          <p:cNvPr id="10" name="Rectangle 9">
            <a:extLst>
              <a:ext uri="{FF2B5EF4-FFF2-40B4-BE49-F238E27FC236}">
                <a16:creationId xmlns:a16="http://schemas.microsoft.com/office/drawing/2014/main" id="{9CDFBE99-E45F-4131-8A0C-BFB892CA7A70}"/>
              </a:ext>
            </a:extLst>
          </p:cNvPr>
          <p:cNvSpPr/>
          <p:nvPr/>
        </p:nvSpPr>
        <p:spPr>
          <a:xfrm>
            <a:off x="6042921" y="443206"/>
            <a:ext cx="3365024" cy="646331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GB" sz="3600" dirty="0">
                <a:solidFill>
                  <a:schemeClr val="accent2"/>
                </a:solidFill>
              </a:rPr>
              <a:t>The problem …</a:t>
            </a:r>
          </a:p>
        </p:txBody>
      </p:sp>
      <p:pic>
        <p:nvPicPr>
          <p:cNvPr id="14" name="Picture 13" descr="A drawing of a face&#10;&#10;Description automatically generated">
            <a:extLst>
              <a:ext uri="{FF2B5EF4-FFF2-40B4-BE49-F238E27FC236}">
                <a16:creationId xmlns:a16="http://schemas.microsoft.com/office/drawing/2014/main" id="{8A35A260-40A1-480B-BF4D-802F1817A972}"/>
              </a:ext>
            </a:extLst>
          </p:cNvPr>
          <p:cNvPicPr>
            <a:picLocks noChangeAspect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443217" y="7064169"/>
            <a:ext cx="1028935" cy="360000"/>
          </a:xfrm>
          <a:prstGeom prst="rect">
            <a:avLst/>
          </a:prstGeom>
        </p:spPr>
      </p:pic>
      <p:pic>
        <p:nvPicPr>
          <p:cNvPr id="13" name="Picture 12" descr="A sandy beach next to a body of water&#10;&#10;Description automatically generated">
            <a:extLst>
              <a:ext uri="{FF2B5EF4-FFF2-40B4-BE49-F238E27FC236}">
                <a16:creationId xmlns:a16="http://schemas.microsoft.com/office/drawing/2014/main" id="{FADCB7C0-75DB-4A8C-8C86-B05711D6D6B3}"/>
              </a:ext>
            </a:extLst>
          </p:cNvPr>
          <p:cNvPicPr>
            <a:picLocks noChangeAspect="1"/>
          </p:cNvPicPr>
          <p:nvPr/>
        </p:nvPicPr>
        <p:blipFill rotWithShape="1"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20558"/>
          <a:stretch/>
        </p:blipFill>
        <p:spPr>
          <a:xfrm>
            <a:off x="-118872" y="-57935"/>
            <a:ext cx="5773119" cy="4082150"/>
          </a:xfrm>
          <a:prstGeom prst="rect">
            <a:avLst/>
          </a:prstGeom>
        </p:spPr>
      </p:pic>
      <p:sp>
        <p:nvSpPr>
          <p:cNvPr id="12" name="TextBox 11">
            <a:extLst>
              <a:ext uri="{FF2B5EF4-FFF2-40B4-BE49-F238E27FC236}">
                <a16:creationId xmlns:a16="http://schemas.microsoft.com/office/drawing/2014/main" id="{8B489F5D-3CFB-43EB-B158-FE8595D0A336}"/>
              </a:ext>
            </a:extLst>
          </p:cNvPr>
          <p:cNvSpPr txBox="1"/>
          <p:nvPr/>
        </p:nvSpPr>
        <p:spPr>
          <a:xfrm>
            <a:off x="361154" y="3511566"/>
            <a:ext cx="3783087" cy="369332"/>
          </a:xfrm>
          <a:prstGeom prst="rect">
            <a:avLst/>
          </a:prstGeom>
          <a:noFill/>
        </p:spPr>
        <p:txBody>
          <a:bodyPr wrap="none" lIns="0" tIns="0" rIns="0" bIns="0" rtlCol="0">
            <a:spAutoFit/>
          </a:bodyPr>
          <a:lstStyle/>
          <a:p>
            <a:r>
              <a:rPr lang="en-GB" dirty="0">
                <a:solidFill>
                  <a:schemeClr val="bg1"/>
                </a:solidFill>
              </a:rPr>
              <a:t>Active tailing storage facility</a:t>
            </a:r>
          </a:p>
        </p:txBody>
      </p:sp>
    </p:spTree>
    <p:extLst>
      <p:ext uri="{BB962C8B-B14F-4D97-AF65-F5344CB8AC3E}">
        <p14:creationId xmlns:p14="http://schemas.microsoft.com/office/powerpoint/2010/main" val="386685587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 advTm="5000">
        <p:fade/>
      </p:transition>
    </mc:Choice>
    <mc:Fallback xmlns="">
      <p:transition spd="med" advTm="5000">
        <p:fade/>
      </p:transition>
    </mc:Fallback>
  </mc:AlternateContent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" name="Picture 8" descr="A close up of a tree&#10;&#10;Description automatically generated">
            <a:extLst>
              <a:ext uri="{FF2B5EF4-FFF2-40B4-BE49-F238E27FC236}">
                <a16:creationId xmlns:a16="http://schemas.microsoft.com/office/drawing/2014/main" id="{97FFABB6-DE4C-4EC1-9ED7-CA6033011771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47513" y="-33596"/>
            <a:ext cx="10788425" cy="7772714"/>
          </a:xfrm>
          <a:prstGeom prst="rect">
            <a:avLst/>
          </a:prstGeom>
        </p:spPr>
      </p:pic>
      <p:sp>
        <p:nvSpPr>
          <p:cNvPr id="2" name="Oval 1">
            <a:extLst>
              <a:ext uri="{FF2B5EF4-FFF2-40B4-BE49-F238E27FC236}">
                <a16:creationId xmlns:a16="http://schemas.microsoft.com/office/drawing/2014/main" id="{60EB72DF-2F81-4EF6-A112-4BD7804E4BE5}"/>
              </a:ext>
            </a:extLst>
          </p:cNvPr>
          <p:cNvSpPr/>
          <p:nvPr/>
        </p:nvSpPr>
        <p:spPr>
          <a:xfrm>
            <a:off x="9044713" y="2117719"/>
            <a:ext cx="1438247" cy="1438247"/>
          </a:xfrm>
          <a:prstGeom prst="ellipse">
            <a:avLst/>
          </a:prstGeom>
          <a:noFill/>
          <a:ln w="762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sz="2800"/>
          </a:p>
        </p:txBody>
      </p:sp>
      <p:cxnSp>
        <p:nvCxnSpPr>
          <p:cNvPr id="25" name="Straight Arrow Connector 24">
            <a:extLst>
              <a:ext uri="{FF2B5EF4-FFF2-40B4-BE49-F238E27FC236}">
                <a16:creationId xmlns:a16="http://schemas.microsoft.com/office/drawing/2014/main" id="{567688AD-D17A-4F6E-BCF5-C33630B34224}"/>
              </a:ext>
            </a:extLst>
          </p:cNvPr>
          <p:cNvCxnSpPr>
            <a:cxnSpLocks/>
          </p:cNvCxnSpPr>
          <p:nvPr/>
        </p:nvCxnSpPr>
        <p:spPr>
          <a:xfrm flipH="1">
            <a:off x="7516556" y="5676833"/>
            <a:ext cx="283043" cy="425003"/>
          </a:xfrm>
          <a:prstGeom prst="straightConnector1">
            <a:avLst/>
          </a:prstGeom>
          <a:ln w="63500" cap="rnd">
            <a:solidFill>
              <a:schemeClr val="bg1"/>
            </a:solidFill>
            <a:round/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6" name="Straight Arrow Connector 25">
            <a:extLst>
              <a:ext uri="{FF2B5EF4-FFF2-40B4-BE49-F238E27FC236}">
                <a16:creationId xmlns:a16="http://schemas.microsoft.com/office/drawing/2014/main" id="{F4C99243-061D-4654-AF6D-E6FA2D0F51DE}"/>
              </a:ext>
            </a:extLst>
          </p:cNvPr>
          <p:cNvCxnSpPr>
            <a:cxnSpLocks/>
          </p:cNvCxnSpPr>
          <p:nvPr/>
        </p:nvCxnSpPr>
        <p:spPr>
          <a:xfrm flipH="1" flipV="1">
            <a:off x="8315549" y="4777292"/>
            <a:ext cx="416072" cy="300783"/>
          </a:xfrm>
          <a:prstGeom prst="straightConnector1">
            <a:avLst/>
          </a:prstGeom>
          <a:ln w="63500" cap="rnd">
            <a:solidFill>
              <a:schemeClr val="bg1"/>
            </a:solidFill>
            <a:round/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7" name="Straight Arrow Connector 26">
            <a:extLst>
              <a:ext uri="{FF2B5EF4-FFF2-40B4-BE49-F238E27FC236}">
                <a16:creationId xmlns:a16="http://schemas.microsoft.com/office/drawing/2014/main" id="{5D92384D-FFFA-4FC1-A6FF-C9DC2DE2785D}"/>
              </a:ext>
            </a:extLst>
          </p:cNvPr>
          <p:cNvCxnSpPr>
            <a:cxnSpLocks/>
          </p:cNvCxnSpPr>
          <p:nvPr/>
        </p:nvCxnSpPr>
        <p:spPr>
          <a:xfrm>
            <a:off x="10062187" y="3526329"/>
            <a:ext cx="0" cy="501442"/>
          </a:xfrm>
          <a:prstGeom prst="straightConnector1">
            <a:avLst/>
          </a:prstGeom>
          <a:ln w="63500" cap="rnd">
            <a:solidFill>
              <a:schemeClr val="bg1"/>
            </a:solidFill>
            <a:round/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2" name="Straight Arrow Connector 31">
            <a:extLst>
              <a:ext uri="{FF2B5EF4-FFF2-40B4-BE49-F238E27FC236}">
                <a16:creationId xmlns:a16="http://schemas.microsoft.com/office/drawing/2014/main" id="{96600BF7-35A2-4736-A1A7-3FD94660CC84}"/>
              </a:ext>
            </a:extLst>
          </p:cNvPr>
          <p:cNvCxnSpPr>
            <a:cxnSpLocks/>
          </p:cNvCxnSpPr>
          <p:nvPr/>
        </p:nvCxnSpPr>
        <p:spPr>
          <a:xfrm flipH="1">
            <a:off x="7905832" y="4946946"/>
            <a:ext cx="157481" cy="495737"/>
          </a:xfrm>
          <a:prstGeom prst="straightConnector1">
            <a:avLst/>
          </a:prstGeom>
          <a:ln w="63500" cap="rnd">
            <a:solidFill>
              <a:schemeClr val="bg1"/>
            </a:solidFill>
            <a:round/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4" name="Straight Arrow Connector 33">
            <a:extLst>
              <a:ext uri="{FF2B5EF4-FFF2-40B4-BE49-F238E27FC236}">
                <a16:creationId xmlns:a16="http://schemas.microsoft.com/office/drawing/2014/main" id="{C18B3A46-CF14-4866-874F-C19E021F1CCA}"/>
              </a:ext>
            </a:extLst>
          </p:cNvPr>
          <p:cNvCxnSpPr>
            <a:cxnSpLocks/>
          </p:cNvCxnSpPr>
          <p:nvPr/>
        </p:nvCxnSpPr>
        <p:spPr>
          <a:xfrm flipH="1">
            <a:off x="9329887" y="4946947"/>
            <a:ext cx="463587" cy="262258"/>
          </a:xfrm>
          <a:prstGeom prst="straightConnector1">
            <a:avLst/>
          </a:prstGeom>
          <a:ln w="63500" cap="rnd">
            <a:solidFill>
              <a:schemeClr val="bg1"/>
            </a:solidFill>
            <a:round/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0" name="Straight Arrow Connector 39">
            <a:extLst>
              <a:ext uri="{FF2B5EF4-FFF2-40B4-BE49-F238E27FC236}">
                <a16:creationId xmlns:a16="http://schemas.microsoft.com/office/drawing/2014/main" id="{F07EC830-1C08-4A39-9CDF-2F66B9375E09}"/>
              </a:ext>
            </a:extLst>
          </p:cNvPr>
          <p:cNvCxnSpPr>
            <a:cxnSpLocks/>
          </p:cNvCxnSpPr>
          <p:nvPr/>
        </p:nvCxnSpPr>
        <p:spPr>
          <a:xfrm flipH="1">
            <a:off x="9972164" y="4326422"/>
            <a:ext cx="172482" cy="450870"/>
          </a:xfrm>
          <a:prstGeom prst="straightConnector1">
            <a:avLst/>
          </a:prstGeom>
          <a:ln w="63500" cap="rnd">
            <a:solidFill>
              <a:schemeClr val="bg1"/>
            </a:solidFill>
            <a:round/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8" name="Rectangle 7">
            <a:extLst>
              <a:ext uri="{FF2B5EF4-FFF2-40B4-BE49-F238E27FC236}">
                <a16:creationId xmlns:a16="http://schemas.microsoft.com/office/drawing/2014/main" id="{98F86F1F-1787-4462-8FC0-2607A9836D7C}"/>
              </a:ext>
            </a:extLst>
          </p:cNvPr>
          <p:cNvSpPr/>
          <p:nvPr/>
        </p:nvSpPr>
        <p:spPr>
          <a:xfrm>
            <a:off x="253687" y="4027770"/>
            <a:ext cx="8192787" cy="3449364"/>
          </a:xfrm>
          <a:prstGeom prst="rect">
            <a:avLst/>
          </a:prstGeom>
          <a:solidFill>
            <a:schemeClr val="tx1">
              <a:alpha val="50196"/>
            </a:schemeClr>
          </a:solidFill>
          <a:ln w="635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defTabSz="1052273">
              <a:buClr>
                <a:srgbClr val="005172"/>
              </a:buClr>
            </a:pPr>
            <a:endParaRPr lang="en-GB" sz="2421" dirty="0">
              <a:solidFill>
                <a:schemeClr val="bg1"/>
              </a:solidFill>
              <a:latin typeface="Arial"/>
            </a:endParaRPr>
          </a:p>
        </p:txBody>
      </p:sp>
      <p:sp>
        <p:nvSpPr>
          <p:cNvPr id="14" name="Content Placeholder 2">
            <a:extLst>
              <a:ext uri="{FF2B5EF4-FFF2-40B4-BE49-F238E27FC236}">
                <a16:creationId xmlns:a16="http://schemas.microsoft.com/office/drawing/2014/main" id="{3E00488A-C0A5-4BF3-BB87-79F8213E9285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48755" y="4455129"/>
            <a:ext cx="7312702" cy="2733758"/>
          </a:xfrm>
        </p:spPr>
        <p:txBody>
          <a:bodyPr/>
          <a:lstStyle/>
          <a:p>
            <a:r>
              <a:rPr lang="en-GB" dirty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Their failure, as seen for example in January 2019 with the fatal failure of Brumadinho dam in Brazil, can cause:</a:t>
            </a:r>
          </a:p>
          <a:p>
            <a:pPr lvl="2"/>
            <a:r>
              <a:rPr lang="en-GB" dirty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loss of life (270 to 330 fatalities)</a:t>
            </a:r>
          </a:p>
          <a:p>
            <a:pPr lvl="2"/>
            <a:r>
              <a:rPr lang="en-GB" dirty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irreversible damage to ecosystems</a:t>
            </a:r>
          </a:p>
          <a:p>
            <a:pPr lvl="2"/>
            <a:r>
              <a:rPr lang="en-GB" dirty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large economic damages</a:t>
            </a:r>
          </a:p>
          <a:p>
            <a:endParaRPr lang="en-GB" dirty="0"/>
          </a:p>
        </p:txBody>
      </p:sp>
      <p:pic>
        <p:nvPicPr>
          <p:cNvPr id="12" name="Picture 11" descr="A drawing of a face&#10;&#10;Description automatically generated">
            <a:extLst>
              <a:ext uri="{FF2B5EF4-FFF2-40B4-BE49-F238E27FC236}">
                <a16:creationId xmlns:a16="http://schemas.microsoft.com/office/drawing/2014/main" id="{9F6A36EC-2BA8-45A9-B13C-4ECF85CAAA93}"/>
              </a:ext>
            </a:extLst>
          </p:cNvPr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434061" y="7056828"/>
            <a:ext cx="1026634" cy="35919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63907588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 advTm="8000">
        <p:fade/>
      </p:transition>
    </mc:Choice>
    <mc:Fallback xmlns="">
      <p:transition spd="med" advTm="8000">
        <p:fade/>
      </p:transition>
    </mc:Fallback>
  </mc:AlternateContent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6" name="Rectangle 25">
            <a:extLst>
              <a:ext uri="{FF2B5EF4-FFF2-40B4-BE49-F238E27FC236}">
                <a16:creationId xmlns:a16="http://schemas.microsoft.com/office/drawing/2014/main" id="{1518B6B9-0DFB-45FF-B183-98404DC15A0F}"/>
              </a:ext>
            </a:extLst>
          </p:cNvPr>
          <p:cNvSpPr/>
          <p:nvPr/>
        </p:nvSpPr>
        <p:spPr>
          <a:xfrm>
            <a:off x="0" y="-1"/>
            <a:ext cx="10693400" cy="7561263"/>
          </a:xfrm>
          <a:prstGeom prst="rect">
            <a:avLst/>
          </a:prstGeom>
          <a:solidFill>
            <a:srgbClr val="005190">
              <a:alpha val="20000"/>
            </a:srgbClr>
          </a:solidFill>
          <a:ln w="635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>
              <a:solidFill>
                <a:schemeClr val="tx1"/>
              </a:solidFill>
            </a:endParaRP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3A65F0ED-DE6B-4178-A2AF-E2596D6C3777}"/>
              </a:ext>
            </a:extLst>
          </p:cNvPr>
          <p:cNvSpPr/>
          <p:nvPr/>
        </p:nvSpPr>
        <p:spPr>
          <a:xfrm>
            <a:off x="520094" y="4546488"/>
            <a:ext cx="3727451" cy="83099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GB" dirty="0">
                <a:solidFill>
                  <a:schemeClr val="accent2"/>
                </a:solidFill>
              </a:rPr>
              <a:t>A multidisciplinary project team from UK and Perú</a:t>
            </a:r>
          </a:p>
        </p:txBody>
      </p:sp>
      <p:grpSp>
        <p:nvGrpSpPr>
          <p:cNvPr id="6" name="Group 5">
            <a:extLst>
              <a:ext uri="{FF2B5EF4-FFF2-40B4-BE49-F238E27FC236}">
                <a16:creationId xmlns:a16="http://schemas.microsoft.com/office/drawing/2014/main" id="{8455B453-FA0D-430C-8239-C9E5DB75EA45}"/>
              </a:ext>
            </a:extLst>
          </p:cNvPr>
          <p:cNvGrpSpPr/>
          <p:nvPr/>
        </p:nvGrpSpPr>
        <p:grpSpPr>
          <a:xfrm>
            <a:off x="520094" y="5504624"/>
            <a:ext cx="4014826" cy="1458852"/>
            <a:chOff x="668481" y="1701046"/>
            <a:chExt cx="4014826" cy="1458852"/>
          </a:xfrm>
        </p:grpSpPr>
        <p:sp>
          <p:nvSpPr>
            <p:cNvPr id="7" name="Rectangle 6">
              <a:extLst>
                <a:ext uri="{FF2B5EF4-FFF2-40B4-BE49-F238E27FC236}">
                  <a16:creationId xmlns:a16="http://schemas.microsoft.com/office/drawing/2014/main" id="{1024A8BA-B956-46C0-ADEA-03B8E5C2E92A}"/>
                </a:ext>
              </a:extLst>
            </p:cNvPr>
            <p:cNvSpPr/>
            <p:nvPr/>
          </p:nvSpPr>
          <p:spPr>
            <a:xfrm>
              <a:off x="668481" y="1701046"/>
              <a:ext cx="4014826" cy="1458852"/>
            </a:xfrm>
            <a:prstGeom prst="rect">
              <a:avLst/>
            </a:prstGeom>
            <a:noFill/>
            <a:ln w="6350"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 dirty="0">
                <a:solidFill>
                  <a:schemeClr val="tx1"/>
                </a:solidFill>
              </a:endParaRPr>
            </a:p>
          </p:txBody>
        </p:sp>
        <p:grpSp>
          <p:nvGrpSpPr>
            <p:cNvPr id="8" name="Group 7">
              <a:extLst>
                <a:ext uri="{FF2B5EF4-FFF2-40B4-BE49-F238E27FC236}">
                  <a16:creationId xmlns:a16="http://schemas.microsoft.com/office/drawing/2014/main" id="{E80B9057-B880-423B-BE42-188510599B63}"/>
                </a:ext>
              </a:extLst>
            </p:cNvPr>
            <p:cNvGrpSpPr/>
            <p:nvPr/>
          </p:nvGrpSpPr>
          <p:grpSpPr>
            <a:xfrm>
              <a:off x="725096" y="1747793"/>
              <a:ext cx="3902429" cy="1367760"/>
              <a:chOff x="725096" y="1747793"/>
              <a:chExt cx="3902429" cy="1367760"/>
            </a:xfrm>
          </p:grpSpPr>
          <p:pic>
            <p:nvPicPr>
              <p:cNvPr id="9" name="Picture 8">
                <a:extLst>
                  <a:ext uri="{FF2B5EF4-FFF2-40B4-BE49-F238E27FC236}">
                    <a16:creationId xmlns:a16="http://schemas.microsoft.com/office/drawing/2014/main" id="{22E63998-277D-45E1-9B1B-BB24A8B787C2}"/>
                  </a:ext>
                </a:extLst>
              </p:cNvPr>
              <p:cNvPicPr>
                <a:picLocks noChangeAspect="1"/>
              </p:cNvPicPr>
              <p:nvPr/>
            </p:nvPicPr>
            <p:blipFill>
              <a:blip r:embed="rId2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tretch>
                <a:fillRect/>
              </a:stretch>
            </p:blipFill>
            <p:spPr>
              <a:xfrm>
                <a:off x="725096" y="1747793"/>
                <a:ext cx="1141200" cy="434622"/>
              </a:xfrm>
              <a:prstGeom prst="rect">
                <a:avLst/>
              </a:prstGeom>
            </p:spPr>
          </p:pic>
          <p:pic>
            <p:nvPicPr>
              <p:cNvPr id="10" name="Picture 3">
                <a:extLst>
                  <a:ext uri="{FF2B5EF4-FFF2-40B4-BE49-F238E27FC236}">
                    <a16:creationId xmlns:a16="http://schemas.microsoft.com/office/drawing/2014/main" id="{6AB34AD4-D7CD-4879-AAE3-628F4188BC03}"/>
                  </a:ext>
                </a:extLst>
              </p:cNvPr>
              <p:cNvPicPr>
                <a:picLocks noChangeAspect="1" noChangeArrowheads="1"/>
              </p:cNvPicPr>
              <p:nvPr/>
            </p:nvPicPr>
            <p:blipFill>
              <a:blip r:embed="rId3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>
                <a:off x="3012117" y="2807454"/>
                <a:ext cx="1490089" cy="252000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chemeClr val="accent1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chemeClr val="tx1"/>
                    </a:solidFill>
                    <a:miter lim="800000"/>
                    <a:headEnd/>
                    <a:tailEnd/>
                  </a14:hiddenLine>
                </a:ext>
              </a:extLst>
            </p:spPr>
          </p:pic>
          <p:pic>
            <p:nvPicPr>
              <p:cNvPr id="11" name="Picture 4">
                <a:extLst>
                  <a:ext uri="{FF2B5EF4-FFF2-40B4-BE49-F238E27FC236}">
                    <a16:creationId xmlns:a16="http://schemas.microsoft.com/office/drawing/2014/main" id="{DE4E9921-ACB0-4153-9005-1D3923D886A6}"/>
                  </a:ext>
                </a:extLst>
              </p:cNvPr>
              <p:cNvPicPr>
                <a:picLocks noChangeAspect="1" noChangeArrowheads="1"/>
              </p:cNvPicPr>
              <p:nvPr/>
            </p:nvPicPr>
            <p:blipFill>
              <a:blip r:embed="rId4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>
                <a:off x="1921802" y="1759406"/>
                <a:ext cx="1139715" cy="411395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chemeClr val="accent1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chemeClr val="tx1"/>
                    </a:solidFill>
                    <a:miter lim="800000"/>
                    <a:headEnd/>
                    <a:tailEnd/>
                  </a14:hiddenLine>
                </a:ext>
              </a:extLst>
            </p:spPr>
          </p:pic>
          <p:pic>
            <p:nvPicPr>
              <p:cNvPr id="12" name="Picture 5">
                <a:extLst>
                  <a:ext uri="{FF2B5EF4-FFF2-40B4-BE49-F238E27FC236}">
                    <a16:creationId xmlns:a16="http://schemas.microsoft.com/office/drawing/2014/main" id="{EE157429-10FD-4BFF-9CE4-E5F9930CAEC9}"/>
                  </a:ext>
                </a:extLst>
              </p:cNvPr>
              <p:cNvPicPr>
                <a:picLocks noChangeAspect="1" noChangeArrowheads="1"/>
              </p:cNvPicPr>
              <p:nvPr/>
            </p:nvPicPr>
            <p:blipFill>
              <a:blip r:embed="rId5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>
                <a:off x="1682323" y="2742748"/>
                <a:ext cx="1218688" cy="360000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chemeClr val="accent1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chemeClr val="tx1"/>
                    </a:solidFill>
                    <a:miter lim="800000"/>
                    <a:headEnd/>
                    <a:tailEnd/>
                  </a14:hiddenLine>
                </a:ext>
              </a:extLst>
            </p:spPr>
          </p:pic>
          <p:pic>
            <p:nvPicPr>
              <p:cNvPr id="13" name="Picture 6">
                <a:extLst>
                  <a:ext uri="{FF2B5EF4-FFF2-40B4-BE49-F238E27FC236}">
                    <a16:creationId xmlns:a16="http://schemas.microsoft.com/office/drawing/2014/main" id="{D9FB9982-297E-42E1-8AA8-F499A43186D8}"/>
                  </a:ext>
                </a:extLst>
              </p:cNvPr>
              <p:cNvPicPr>
                <a:picLocks noChangeAspect="1" noChangeArrowheads="1"/>
              </p:cNvPicPr>
              <p:nvPr/>
            </p:nvPicPr>
            <p:blipFill>
              <a:blip r:embed="rId6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>
                <a:off x="1944628" y="2234014"/>
                <a:ext cx="995794" cy="414915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chemeClr val="accent1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chemeClr val="tx1"/>
                    </a:solidFill>
                    <a:miter lim="800000"/>
                    <a:headEnd/>
                    <a:tailEnd/>
                  </a14:hiddenLine>
                </a:ext>
              </a:extLst>
            </p:spPr>
          </p:pic>
          <p:pic>
            <p:nvPicPr>
              <p:cNvPr id="14" name="Picture 7">
                <a:extLst>
                  <a:ext uri="{FF2B5EF4-FFF2-40B4-BE49-F238E27FC236}">
                    <a16:creationId xmlns:a16="http://schemas.microsoft.com/office/drawing/2014/main" id="{9BAC364C-B432-4EEE-962D-D0DB0C078DBD}"/>
                  </a:ext>
                </a:extLst>
              </p:cNvPr>
              <p:cNvPicPr>
                <a:picLocks noChangeAspect="1" noChangeArrowheads="1"/>
              </p:cNvPicPr>
              <p:nvPr/>
            </p:nvPicPr>
            <p:blipFill>
              <a:blip r:embed="rId7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>
                <a:off x="735867" y="2259500"/>
                <a:ext cx="1055267" cy="360000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chemeClr val="accent1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chemeClr val="tx1"/>
                    </a:solidFill>
                    <a:miter lim="800000"/>
                    <a:headEnd/>
                    <a:tailEnd/>
                  </a14:hiddenLine>
                </a:ext>
              </a:extLst>
            </p:spPr>
          </p:pic>
          <p:pic>
            <p:nvPicPr>
              <p:cNvPr id="15" name="Picture 14" descr="Screen Clipping">
                <a:extLst>
                  <a:ext uri="{FF2B5EF4-FFF2-40B4-BE49-F238E27FC236}">
                    <a16:creationId xmlns:a16="http://schemas.microsoft.com/office/drawing/2014/main" id="{F9996968-1E3D-4931-ABC4-14494BDE5B08}"/>
                  </a:ext>
                </a:extLst>
              </p:cNvPr>
              <p:cNvPicPr>
                <a:picLocks noChangeAspect="1"/>
              </p:cNvPicPr>
              <p:nvPr/>
            </p:nvPicPr>
            <p:blipFill>
              <a:blip r:embed="rId8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tretch>
                <a:fillRect/>
              </a:stretch>
            </p:blipFill>
            <p:spPr>
              <a:xfrm>
                <a:off x="749006" y="2665553"/>
                <a:ext cx="870283" cy="450000"/>
              </a:xfrm>
              <a:prstGeom prst="rect">
                <a:avLst/>
              </a:prstGeom>
            </p:spPr>
          </p:pic>
          <p:pic>
            <p:nvPicPr>
              <p:cNvPr id="16" name="Picture 7">
                <a:extLst>
                  <a:ext uri="{FF2B5EF4-FFF2-40B4-BE49-F238E27FC236}">
                    <a16:creationId xmlns:a16="http://schemas.microsoft.com/office/drawing/2014/main" id="{D970ACB3-0DF1-4210-9A4B-F4F916A24CE7}"/>
                  </a:ext>
                </a:extLst>
              </p:cNvPr>
              <p:cNvPicPr>
                <a:picLocks noChangeAspect="1" noChangeArrowheads="1"/>
              </p:cNvPicPr>
              <p:nvPr/>
            </p:nvPicPr>
            <p:blipFill>
              <a:blip r:embed="rId9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>
                <a:off x="3940070" y="1753234"/>
                <a:ext cx="687455" cy="934939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chemeClr val="accent1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chemeClr val="tx1"/>
                    </a:solidFill>
                    <a:miter lim="800000"/>
                    <a:headEnd/>
                    <a:tailEnd/>
                  </a14:hiddenLine>
                </a:ext>
              </a:extLst>
            </p:spPr>
          </p:pic>
          <p:pic>
            <p:nvPicPr>
              <p:cNvPr id="17" name="Picture 16">
                <a:extLst>
                  <a:ext uri="{FF2B5EF4-FFF2-40B4-BE49-F238E27FC236}">
                    <a16:creationId xmlns:a16="http://schemas.microsoft.com/office/drawing/2014/main" id="{288B5803-FF50-4121-B0A7-FBEA1DA35461}"/>
                  </a:ext>
                </a:extLst>
              </p:cNvPr>
              <p:cNvPicPr>
                <a:picLocks noChangeAspect="1"/>
              </p:cNvPicPr>
              <p:nvPr/>
            </p:nvPicPr>
            <p:blipFill>
              <a:blip r:embed="rId10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tretch>
                <a:fillRect/>
              </a:stretch>
            </p:blipFill>
            <p:spPr>
              <a:xfrm>
                <a:off x="3113330" y="1750354"/>
                <a:ext cx="769018" cy="940963"/>
              </a:xfrm>
              <a:prstGeom prst="rect">
                <a:avLst/>
              </a:prstGeom>
            </p:spPr>
          </p:pic>
        </p:grpSp>
      </p:grpSp>
      <p:sp>
        <p:nvSpPr>
          <p:cNvPr id="18" name="Rectangle 17">
            <a:extLst>
              <a:ext uri="{FF2B5EF4-FFF2-40B4-BE49-F238E27FC236}">
                <a16:creationId xmlns:a16="http://schemas.microsoft.com/office/drawing/2014/main" id="{1AB7C025-B541-4C9C-A858-103EB107BE87}"/>
              </a:ext>
            </a:extLst>
          </p:cNvPr>
          <p:cNvSpPr/>
          <p:nvPr/>
        </p:nvSpPr>
        <p:spPr>
          <a:xfrm>
            <a:off x="6203871" y="4887445"/>
            <a:ext cx="1640193" cy="46166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GB" dirty="0">
                <a:solidFill>
                  <a:schemeClr val="accent2"/>
                </a:solidFill>
              </a:rPr>
              <a:t>Funded by</a:t>
            </a:r>
          </a:p>
        </p:txBody>
      </p:sp>
      <p:grpSp>
        <p:nvGrpSpPr>
          <p:cNvPr id="19" name="Group 18">
            <a:extLst>
              <a:ext uri="{FF2B5EF4-FFF2-40B4-BE49-F238E27FC236}">
                <a16:creationId xmlns:a16="http://schemas.microsoft.com/office/drawing/2014/main" id="{55C3EB63-BC0A-4F38-96BD-907441FD5298}"/>
              </a:ext>
            </a:extLst>
          </p:cNvPr>
          <p:cNvGrpSpPr/>
          <p:nvPr/>
        </p:nvGrpSpPr>
        <p:grpSpPr>
          <a:xfrm>
            <a:off x="6203871" y="5529514"/>
            <a:ext cx="3969435" cy="893564"/>
            <a:chOff x="1078530" y="3678436"/>
            <a:chExt cx="3969435" cy="893564"/>
          </a:xfrm>
        </p:grpSpPr>
        <p:sp>
          <p:nvSpPr>
            <p:cNvPr id="20" name="Rectangle 19">
              <a:extLst>
                <a:ext uri="{FF2B5EF4-FFF2-40B4-BE49-F238E27FC236}">
                  <a16:creationId xmlns:a16="http://schemas.microsoft.com/office/drawing/2014/main" id="{66391089-B596-495F-82B1-FB647A4264A3}"/>
                </a:ext>
              </a:extLst>
            </p:cNvPr>
            <p:cNvSpPr/>
            <p:nvPr/>
          </p:nvSpPr>
          <p:spPr>
            <a:xfrm>
              <a:off x="1078530" y="3678436"/>
              <a:ext cx="3969435" cy="893564"/>
            </a:xfrm>
            <a:prstGeom prst="rect">
              <a:avLst/>
            </a:prstGeom>
            <a:noFill/>
            <a:ln w="6350"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 dirty="0">
                <a:solidFill>
                  <a:schemeClr val="tx1"/>
                </a:solidFill>
              </a:endParaRPr>
            </a:p>
          </p:txBody>
        </p:sp>
        <p:pic>
          <p:nvPicPr>
            <p:cNvPr id="21" name="Picture 2">
              <a:extLst>
                <a:ext uri="{FF2B5EF4-FFF2-40B4-BE49-F238E27FC236}">
                  <a16:creationId xmlns:a16="http://schemas.microsoft.com/office/drawing/2014/main" id="{6F9A3CCD-D3DD-4315-AFB7-4A3A06BFF42E}"/>
                </a:ext>
              </a:extLst>
            </p:cNvPr>
            <p:cNvPicPr>
              <a:picLocks noChangeAspect="1" noChangeArrowheads="1"/>
            </p:cNvPicPr>
            <p:nvPr/>
          </p:nvPicPr>
          <p:blipFill>
            <a:blip r:embed="rId11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3766389" y="3774284"/>
              <a:ext cx="1159269" cy="691200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</p:pic>
        <p:pic>
          <p:nvPicPr>
            <p:cNvPr id="22" name="Picture 3">
              <a:extLst>
                <a:ext uri="{FF2B5EF4-FFF2-40B4-BE49-F238E27FC236}">
                  <a16:creationId xmlns:a16="http://schemas.microsoft.com/office/drawing/2014/main" id="{B7C5BC7A-74BF-42F0-B49A-ED7C11E85830}"/>
                </a:ext>
              </a:extLst>
            </p:cNvPr>
            <p:cNvPicPr>
              <a:picLocks noChangeAspect="1" noChangeArrowheads="1"/>
            </p:cNvPicPr>
            <p:nvPr/>
          </p:nvPicPr>
          <p:blipFill>
            <a:blip r:embed="rId12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1199836" y="3779293"/>
              <a:ext cx="2470940" cy="689491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</p:pic>
      </p:grpSp>
      <p:sp>
        <p:nvSpPr>
          <p:cNvPr id="23" name="Rectangle 22">
            <a:extLst>
              <a:ext uri="{FF2B5EF4-FFF2-40B4-BE49-F238E27FC236}">
                <a16:creationId xmlns:a16="http://schemas.microsoft.com/office/drawing/2014/main" id="{39457283-38AA-4D78-B953-53AFAB740225}"/>
              </a:ext>
            </a:extLst>
          </p:cNvPr>
          <p:cNvSpPr/>
          <p:nvPr/>
        </p:nvSpPr>
        <p:spPr>
          <a:xfrm>
            <a:off x="491695" y="1521287"/>
            <a:ext cx="10127814" cy="230832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GB" sz="3600" dirty="0">
                <a:solidFill>
                  <a:schemeClr val="accent2"/>
                </a:solidFill>
              </a:rPr>
              <a:t>We developed </a:t>
            </a:r>
            <a:br>
              <a:rPr lang="en-GB" sz="3600" dirty="0">
                <a:solidFill>
                  <a:schemeClr val="accent2"/>
                </a:solidFill>
              </a:rPr>
            </a:br>
            <a:endParaRPr lang="en-GB" sz="3600" dirty="0">
              <a:solidFill>
                <a:schemeClr val="accent2"/>
              </a:solidFill>
            </a:endParaRPr>
          </a:p>
          <a:p>
            <a:br>
              <a:rPr lang="en-GB" sz="3600" b="1" dirty="0">
                <a:solidFill>
                  <a:schemeClr val="accent2"/>
                </a:solidFill>
              </a:rPr>
            </a:br>
            <a:r>
              <a:rPr lang="en-GB" sz="3600" b="1" dirty="0">
                <a:solidFill>
                  <a:schemeClr val="accent2"/>
                </a:solidFill>
              </a:rPr>
              <a:t>			</a:t>
            </a:r>
            <a:r>
              <a:rPr lang="en-GB" sz="3600" b="1" dirty="0" err="1">
                <a:solidFill>
                  <a:schemeClr val="accent4"/>
                </a:solidFill>
              </a:rPr>
              <a:t>DA</a:t>
            </a:r>
            <a:r>
              <a:rPr lang="en-GB" sz="3600" dirty="0" err="1">
                <a:solidFill>
                  <a:schemeClr val="accent4"/>
                </a:solidFill>
              </a:rPr>
              <a:t>m</a:t>
            </a:r>
            <a:r>
              <a:rPr lang="en-GB" sz="3600" dirty="0">
                <a:solidFill>
                  <a:schemeClr val="accent4"/>
                </a:solidFill>
              </a:rPr>
              <a:t> </a:t>
            </a:r>
            <a:r>
              <a:rPr lang="en-GB" sz="3600" b="1" dirty="0">
                <a:solidFill>
                  <a:schemeClr val="accent4"/>
                </a:solidFill>
              </a:rPr>
              <a:t>M</a:t>
            </a:r>
            <a:r>
              <a:rPr lang="en-GB" sz="3600" dirty="0">
                <a:solidFill>
                  <a:schemeClr val="accent4"/>
                </a:solidFill>
              </a:rPr>
              <a:t>onitoring with </a:t>
            </a:r>
            <a:r>
              <a:rPr lang="en-GB" sz="3600" b="1" dirty="0" err="1">
                <a:solidFill>
                  <a:schemeClr val="accent4"/>
                </a:solidFill>
              </a:rPr>
              <a:t>SAT</a:t>
            </a:r>
            <a:r>
              <a:rPr lang="en-GB" sz="3600" dirty="0" err="1">
                <a:solidFill>
                  <a:schemeClr val="accent4"/>
                </a:solidFill>
              </a:rPr>
              <a:t>ellites</a:t>
            </a:r>
            <a:endParaRPr lang="en-GB" sz="3600" dirty="0">
              <a:solidFill>
                <a:schemeClr val="accent4"/>
              </a:solidFill>
            </a:endParaRPr>
          </a:p>
        </p:txBody>
      </p:sp>
      <p:pic>
        <p:nvPicPr>
          <p:cNvPr id="27" name="Picture 26" descr="A picture containing drawing&#10;&#10;Description automatically generated">
            <a:extLst>
              <a:ext uri="{FF2B5EF4-FFF2-40B4-BE49-F238E27FC236}">
                <a16:creationId xmlns:a16="http://schemas.microsoft.com/office/drawing/2014/main" id="{1C8F9668-6D74-4F25-8019-D61CB41042C2}"/>
              </a:ext>
            </a:extLst>
          </p:cNvPr>
          <p:cNvPicPr>
            <a:picLocks noChangeAspect="1"/>
          </p:cNvPicPr>
          <p:nvPr/>
        </p:nvPicPr>
        <p:blipFill>
          <a:blip r:embed="rId1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791683" y="1691200"/>
            <a:ext cx="5304909" cy="1458852"/>
          </a:xfrm>
          <a:prstGeom prst="rect">
            <a:avLst/>
          </a:prstGeom>
        </p:spPr>
      </p:pic>
      <p:sp>
        <p:nvSpPr>
          <p:cNvPr id="24" name="Rectangle 23">
            <a:extLst>
              <a:ext uri="{FF2B5EF4-FFF2-40B4-BE49-F238E27FC236}">
                <a16:creationId xmlns:a16="http://schemas.microsoft.com/office/drawing/2014/main" id="{71F88893-7201-4686-9117-076E72A77033}"/>
              </a:ext>
            </a:extLst>
          </p:cNvPr>
          <p:cNvSpPr/>
          <p:nvPr/>
        </p:nvSpPr>
        <p:spPr>
          <a:xfrm>
            <a:off x="0" y="335519"/>
            <a:ext cx="10693400" cy="76944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GB" sz="4400" dirty="0">
                <a:solidFill>
                  <a:schemeClr val="accent2"/>
                </a:solidFill>
              </a:rPr>
              <a:t>How do we address the problem?</a:t>
            </a:r>
          </a:p>
        </p:txBody>
      </p:sp>
      <p:pic>
        <p:nvPicPr>
          <p:cNvPr id="28" name="Picture 27" descr="A drawing of a face&#10;&#10;Description automatically generated">
            <a:extLst>
              <a:ext uri="{FF2B5EF4-FFF2-40B4-BE49-F238E27FC236}">
                <a16:creationId xmlns:a16="http://schemas.microsoft.com/office/drawing/2014/main" id="{507E1855-E0FF-4732-A8AE-49A9F7B506B0}"/>
              </a:ext>
            </a:extLst>
          </p:cNvPr>
          <p:cNvPicPr>
            <a:picLocks noChangeAspect="1"/>
          </p:cNvPicPr>
          <p:nvPr/>
        </p:nvPicPr>
        <p:blipFill>
          <a:blip r:embed="rId1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443217" y="7064169"/>
            <a:ext cx="1028935" cy="360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67876289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 advTm="6000">
        <p:fade/>
      </p:transition>
    </mc:Choice>
    <mc:Fallback xmlns="">
      <p:transition spd="med" advTm="6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with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9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ntr" presetSubtype="0" fill="hold" nodeType="with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9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" presetID="1" presetClass="entr" presetSubtype="0" fill="hold" grpId="0" nodeType="withEffect">
                                  <p:stCondLst>
                                    <p:cond delay="400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1" presetClass="entr" presetSubtype="0" fill="hold" nodeType="withEffect">
                                  <p:stCondLst>
                                    <p:cond delay="400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" presetID="1" presetClass="entr" presetSubtype="0" fill="hold" grpId="0" nodeType="withEffect">
                                  <p:stCondLst>
                                    <p:cond delay="600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" presetID="1" presetClass="entr" presetSubtype="0" fill="hold" nodeType="withEffect">
                                  <p:stCondLst>
                                    <p:cond delay="600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9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  <p:bldP spid="18" grpId="0"/>
      <p:bldP spid="23" grpId="0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" name="Rectangle 21">
            <a:extLst>
              <a:ext uri="{FF2B5EF4-FFF2-40B4-BE49-F238E27FC236}">
                <a16:creationId xmlns:a16="http://schemas.microsoft.com/office/drawing/2014/main" id="{D3BA78B2-DE88-4A73-BE5E-A6CE4D55604D}"/>
              </a:ext>
            </a:extLst>
          </p:cNvPr>
          <p:cNvSpPr/>
          <p:nvPr/>
        </p:nvSpPr>
        <p:spPr>
          <a:xfrm>
            <a:off x="0" y="-1"/>
            <a:ext cx="10693400" cy="7561263"/>
          </a:xfrm>
          <a:prstGeom prst="rect">
            <a:avLst/>
          </a:prstGeom>
          <a:solidFill>
            <a:srgbClr val="879637">
              <a:alpha val="20000"/>
            </a:srgbClr>
          </a:solidFill>
          <a:ln w="635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>
              <a:solidFill>
                <a:schemeClr val="tx1"/>
              </a:solidFill>
            </a:endParaRP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EBD7EE44-2223-4A17-B6B5-6C5E49B2A038}"/>
              </a:ext>
            </a:extLst>
          </p:cNvPr>
          <p:cNvSpPr/>
          <p:nvPr/>
        </p:nvSpPr>
        <p:spPr>
          <a:xfrm>
            <a:off x="493675" y="457408"/>
            <a:ext cx="7916678" cy="107721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GB" sz="3200" dirty="0">
                <a:solidFill>
                  <a:srgbClr val="005190"/>
                </a:solidFill>
              </a:rPr>
              <a:t>We designed a multidisciplinary approach to monitoring tailings storage facilities</a:t>
            </a:r>
          </a:p>
        </p:txBody>
      </p:sp>
      <p:sp>
        <p:nvSpPr>
          <p:cNvPr id="6" name="Rectangle 5">
            <a:extLst>
              <a:ext uri="{FF2B5EF4-FFF2-40B4-BE49-F238E27FC236}">
                <a16:creationId xmlns:a16="http://schemas.microsoft.com/office/drawing/2014/main" id="{D4D68115-C7DD-43C9-9129-3AB03AC51D12}"/>
              </a:ext>
            </a:extLst>
          </p:cNvPr>
          <p:cNvSpPr/>
          <p:nvPr/>
        </p:nvSpPr>
        <p:spPr>
          <a:xfrm>
            <a:off x="493675" y="3401565"/>
            <a:ext cx="3788299" cy="378565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GB" dirty="0"/>
              <a:t>This will help users to:</a:t>
            </a:r>
          </a:p>
          <a:p>
            <a:pPr marL="534147" indent="-534147">
              <a:buFont typeface="Wingdings" panose="05000000000000000000" pitchFamily="2" charset="2"/>
              <a:buChar char="§"/>
            </a:pPr>
            <a:r>
              <a:rPr lang="en-GB" dirty="0"/>
              <a:t>assess the overall status of each site </a:t>
            </a:r>
          </a:p>
          <a:p>
            <a:pPr marL="534147" indent="-534147">
              <a:buFont typeface="Wingdings" panose="05000000000000000000" pitchFamily="2" charset="2"/>
              <a:buChar char="§"/>
            </a:pPr>
            <a:r>
              <a:rPr lang="en-GB" dirty="0"/>
              <a:t>target their monitoring resources efficiently</a:t>
            </a:r>
          </a:p>
          <a:p>
            <a:pPr marL="534147" indent="-534147">
              <a:buFont typeface="Wingdings" panose="05000000000000000000" pitchFamily="2" charset="2"/>
              <a:buChar char="§"/>
            </a:pPr>
            <a:r>
              <a:rPr lang="en-GB" dirty="0"/>
              <a:t>contribute to the reduction of environmental and social impacts downstream</a:t>
            </a:r>
          </a:p>
        </p:txBody>
      </p:sp>
      <p:pic>
        <p:nvPicPr>
          <p:cNvPr id="23" name="Picture 22" descr="A drawing of a face&#10;&#10;Description automatically generated">
            <a:extLst>
              <a:ext uri="{FF2B5EF4-FFF2-40B4-BE49-F238E27FC236}">
                <a16:creationId xmlns:a16="http://schemas.microsoft.com/office/drawing/2014/main" id="{0BDF4B47-A288-44F6-8C71-3BDF06F37143}"/>
              </a:ext>
            </a:extLst>
          </p:cNvPr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443217" y="7064169"/>
            <a:ext cx="1028935" cy="360000"/>
          </a:xfrm>
          <a:prstGeom prst="rect">
            <a:avLst/>
          </a:prstGeom>
        </p:spPr>
      </p:pic>
      <p:pic>
        <p:nvPicPr>
          <p:cNvPr id="34" name="Picture 33">
            <a:extLst>
              <a:ext uri="{FF2B5EF4-FFF2-40B4-BE49-F238E27FC236}">
                <a16:creationId xmlns:a16="http://schemas.microsoft.com/office/drawing/2014/main" id="{D15B6323-76AC-4516-80BD-C0FB7C2B76A9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5730517" y="2833947"/>
            <a:ext cx="1080000" cy="1080000"/>
          </a:xfrm>
          <a:prstGeom prst="rect">
            <a:avLst/>
          </a:prstGeom>
        </p:spPr>
      </p:pic>
      <p:pic>
        <p:nvPicPr>
          <p:cNvPr id="35" name="Picture 34">
            <a:extLst>
              <a:ext uri="{FF2B5EF4-FFF2-40B4-BE49-F238E27FC236}">
                <a16:creationId xmlns:a16="http://schemas.microsoft.com/office/drawing/2014/main" id="{3E72E4CB-A72E-4405-93A1-FA8FAB787619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5432573" y="3963794"/>
            <a:ext cx="1080000" cy="1080000"/>
          </a:xfrm>
          <a:prstGeom prst="rect">
            <a:avLst/>
          </a:prstGeom>
        </p:spPr>
      </p:pic>
      <p:pic>
        <p:nvPicPr>
          <p:cNvPr id="36" name="Picture 35">
            <a:extLst>
              <a:ext uri="{FF2B5EF4-FFF2-40B4-BE49-F238E27FC236}">
                <a16:creationId xmlns:a16="http://schemas.microsoft.com/office/drawing/2014/main" id="{1FA51022-B4A5-4E7F-99F6-744434B0CAF1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5761437" y="5175701"/>
            <a:ext cx="1073207" cy="1080000"/>
          </a:xfrm>
          <a:prstGeom prst="rect">
            <a:avLst/>
          </a:prstGeom>
        </p:spPr>
      </p:pic>
      <p:pic>
        <p:nvPicPr>
          <p:cNvPr id="37" name="Picture 36">
            <a:extLst>
              <a:ext uri="{FF2B5EF4-FFF2-40B4-BE49-F238E27FC236}">
                <a16:creationId xmlns:a16="http://schemas.microsoft.com/office/drawing/2014/main" id="{96AFBBB8-447F-40B5-863D-E05C7FEB7740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6411427" y="6273024"/>
            <a:ext cx="1080000" cy="1080000"/>
          </a:xfrm>
          <a:prstGeom prst="rect">
            <a:avLst/>
          </a:prstGeom>
        </p:spPr>
      </p:pic>
      <p:pic>
        <p:nvPicPr>
          <p:cNvPr id="38" name="Graphic 37">
            <a:extLst>
              <a:ext uri="{FF2B5EF4-FFF2-40B4-BE49-F238E27FC236}">
                <a16:creationId xmlns:a16="http://schemas.microsoft.com/office/drawing/2014/main" id="{75B1252F-7344-4E88-9585-E10A46D18E99}"/>
              </a:ext>
            </a:extLst>
          </p:cNvPr>
          <p:cNvPicPr>
            <a:picLocks noChangeAspect="1"/>
          </p:cNvPicPr>
          <p:nvPr/>
        </p:nvPicPr>
        <p:blipFill>
          <a:blip r:embed="rId7">
            <a:extLst>
              <a:ext uri="{96DAC541-7B7A-43D3-8B79-37D633B846F1}">
                <asvg:svgBlip xmlns:asvg="http://schemas.microsoft.com/office/drawing/2016/SVG/main" r:embed="rId8"/>
              </a:ext>
            </a:extLst>
          </a:blip>
          <a:stretch>
            <a:fillRect/>
          </a:stretch>
        </p:blipFill>
        <p:spPr>
          <a:xfrm>
            <a:off x="7970903" y="3972788"/>
            <a:ext cx="1080000" cy="1080000"/>
          </a:xfrm>
          <a:prstGeom prst="rect">
            <a:avLst/>
          </a:prstGeom>
        </p:spPr>
      </p:pic>
      <p:pic>
        <p:nvPicPr>
          <p:cNvPr id="39" name="Picture 38">
            <a:extLst>
              <a:ext uri="{FF2B5EF4-FFF2-40B4-BE49-F238E27FC236}">
                <a16:creationId xmlns:a16="http://schemas.microsoft.com/office/drawing/2014/main" id="{A91B2D65-2A58-45BF-BD9F-A5DC0B70DAB9}"/>
              </a:ext>
            </a:extLst>
          </p:cNvPr>
          <p:cNvPicPr>
            <a:picLocks noChangeAspect="1"/>
          </p:cNvPicPr>
          <p:nvPr/>
        </p:nvPicPr>
        <p:blipFill>
          <a:blip r:embed="rId9"/>
          <a:stretch>
            <a:fillRect/>
          </a:stretch>
        </p:blipFill>
        <p:spPr>
          <a:xfrm>
            <a:off x="6215487" y="1742864"/>
            <a:ext cx="1080000" cy="1080000"/>
          </a:xfrm>
          <a:prstGeom prst="rect">
            <a:avLst/>
          </a:prstGeom>
        </p:spPr>
      </p:pic>
      <p:sp>
        <p:nvSpPr>
          <p:cNvPr id="41" name="TextBox 40">
            <a:extLst>
              <a:ext uri="{FF2B5EF4-FFF2-40B4-BE49-F238E27FC236}">
                <a16:creationId xmlns:a16="http://schemas.microsoft.com/office/drawing/2014/main" id="{2DA48DA4-70BC-465E-8E37-21FAF71DB8B0}"/>
              </a:ext>
            </a:extLst>
          </p:cNvPr>
          <p:cNvSpPr txBox="1"/>
          <p:nvPr/>
        </p:nvSpPr>
        <p:spPr>
          <a:xfrm>
            <a:off x="4971410" y="2008323"/>
            <a:ext cx="1244077" cy="492443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pPr algn="ctr"/>
            <a:r>
              <a:rPr lang="en-GB" sz="1600" dirty="0">
                <a:solidFill>
                  <a:srgbClr val="879637"/>
                </a:solidFill>
              </a:rPr>
              <a:t>Site information</a:t>
            </a:r>
          </a:p>
        </p:txBody>
      </p:sp>
      <p:sp>
        <p:nvSpPr>
          <p:cNvPr id="42" name="TextBox 41">
            <a:extLst>
              <a:ext uri="{FF2B5EF4-FFF2-40B4-BE49-F238E27FC236}">
                <a16:creationId xmlns:a16="http://schemas.microsoft.com/office/drawing/2014/main" id="{E75E62A3-D4BB-457E-BBBB-08941F24BF58}"/>
              </a:ext>
            </a:extLst>
          </p:cNvPr>
          <p:cNvSpPr txBox="1"/>
          <p:nvPr/>
        </p:nvSpPr>
        <p:spPr>
          <a:xfrm>
            <a:off x="4691592" y="3131643"/>
            <a:ext cx="1000930" cy="503337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pPr algn="ctr"/>
            <a:r>
              <a:rPr lang="en-GB" sz="1600" dirty="0">
                <a:solidFill>
                  <a:srgbClr val="879637"/>
                </a:solidFill>
              </a:rPr>
              <a:t>Pollution detection</a:t>
            </a:r>
          </a:p>
        </p:txBody>
      </p:sp>
      <p:sp>
        <p:nvSpPr>
          <p:cNvPr id="43" name="TextBox 42">
            <a:extLst>
              <a:ext uri="{FF2B5EF4-FFF2-40B4-BE49-F238E27FC236}">
                <a16:creationId xmlns:a16="http://schemas.microsoft.com/office/drawing/2014/main" id="{5FB9152C-4DBA-4352-B84F-9F3E2D7081EF}"/>
              </a:ext>
            </a:extLst>
          </p:cNvPr>
          <p:cNvSpPr txBox="1"/>
          <p:nvPr/>
        </p:nvSpPr>
        <p:spPr>
          <a:xfrm>
            <a:off x="4281974" y="4257373"/>
            <a:ext cx="1080000" cy="492443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pPr algn="ctr"/>
            <a:r>
              <a:rPr lang="en-GB" sz="1600" dirty="0">
                <a:solidFill>
                  <a:srgbClr val="879637"/>
                </a:solidFill>
              </a:rPr>
              <a:t>Movement detection</a:t>
            </a:r>
          </a:p>
        </p:txBody>
      </p:sp>
      <p:sp>
        <p:nvSpPr>
          <p:cNvPr id="44" name="TextBox 43">
            <a:extLst>
              <a:ext uri="{FF2B5EF4-FFF2-40B4-BE49-F238E27FC236}">
                <a16:creationId xmlns:a16="http://schemas.microsoft.com/office/drawing/2014/main" id="{A62BA76A-2242-4A88-9BAB-667314016146}"/>
              </a:ext>
            </a:extLst>
          </p:cNvPr>
          <p:cNvSpPr txBox="1"/>
          <p:nvPr/>
        </p:nvSpPr>
        <p:spPr>
          <a:xfrm>
            <a:off x="4452014" y="5550706"/>
            <a:ext cx="1257567" cy="492443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pPr algn="ctr"/>
            <a:r>
              <a:rPr lang="en-GB" sz="1600" dirty="0">
                <a:solidFill>
                  <a:srgbClr val="879637"/>
                </a:solidFill>
              </a:rPr>
              <a:t>Hydrological forecast</a:t>
            </a:r>
          </a:p>
        </p:txBody>
      </p:sp>
      <p:sp>
        <p:nvSpPr>
          <p:cNvPr id="45" name="TextBox 44">
            <a:extLst>
              <a:ext uri="{FF2B5EF4-FFF2-40B4-BE49-F238E27FC236}">
                <a16:creationId xmlns:a16="http://schemas.microsoft.com/office/drawing/2014/main" id="{2F942E0A-BC91-41FF-8FBF-C2A04DE38D4F}"/>
              </a:ext>
            </a:extLst>
          </p:cNvPr>
          <p:cNvSpPr txBox="1"/>
          <p:nvPr/>
        </p:nvSpPr>
        <p:spPr>
          <a:xfrm>
            <a:off x="5101733" y="6610238"/>
            <a:ext cx="1257567" cy="492443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pPr algn="ctr"/>
            <a:r>
              <a:rPr lang="en-GB" sz="1600" dirty="0">
                <a:solidFill>
                  <a:srgbClr val="879637"/>
                </a:solidFill>
              </a:rPr>
              <a:t>Emergency planning</a:t>
            </a:r>
          </a:p>
        </p:txBody>
      </p:sp>
      <p:sp>
        <p:nvSpPr>
          <p:cNvPr id="46" name="TextBox 45">
            <a:extLst>
              <a:ext uri="{FF2B5EF4-FFF2-40B4-BE49-F238E27FC236}">
                <a16:creationId xmlns:a16="http://schemas.microsoft.com/office/drawing/2014/main" id="{C7073D54-06AD-426A-8BCA-3C81AD25C132}"/>
              </a:ext>
            </a:extLst>
          </p:cNvPr>
          <p:cNvSpPr txBox="1"/>
          <p:nvPr/>
        </p:nvSpPr>
        <p:spPr>
          <a:xfrm>
            <a:off x="8417252" y="3041966"/>
            <a:ext cx="1330303" cy="738664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pPr algn="ctr"/>
            <a:r>
              <a:rPr lang="en-GB" sz="1600" dirty="0">
                <a:solidFill>
                  <a:srgbClr val="879637"/>
                </a:solidFill>
              </a:rPr>
              <a:t>Data integration &amp; assessment</a:t>
            </a:r>
          </a:p>
        </p:txBody>
      </p:sp>
      <p:sp>
        <p:nvSpPr>
          <p:cNvPr id="47" name="TextBox 46">
            <a:extLst>
              <a:ext uri="{FF2B5EF4-FFF2-40B4-BE49-F238E27FC236}">
                <a16:creationId xmlns:a16="http://schemas.microsoft.com/office/drawing/2014/main" id="{1BE1E243-72E9-4DC8-BF81-9204020A85E8}"/>
              </a:ext>
            </a:extLst>
          </p:cNvPr>
          <p:cNvSpPr txBox="1"/>
          <p:nvPr/>
        </p:nvSpPr>
        <p:spPr>
          <a:xfrm>
            <a:off x="9370385" y="4354578"/>
            <a:ext cx="1658680" cy="246221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r>
              <a:rPr lang="en-GB" sz="1600" dirty="0">
                <a:solidFill>
                  <a:srgbClr val="879637"/>
                </a:solidFill>
              </a:rPr>
              <a:t>Visualisation</a:t>
            </a:r>
          </a:p>
        </p:txBody>
      </p:sp>
      <p:cxnSp>
        <p:nvCxnSpPr>
          <p:cNvPr id="50" name="Straight Connector 49">
            <a:extLst>
              <a:ext uri="{FF2B5EF4-FFF2-40B4-BE49-F238E27FC236}">
                <a16:creationId xmlns:a16="http://schemas.microsoft.com/office/drawing/2014/main" id="{3A31CE72-9379-41D9-8B22-8F0F44A94C84}"/>
              </a:ext>
            </a:extLst>
          </p:cNvPr>
          <p:cNvCxnSpPr/>
          <p:nvPr/>
        </p:nvCxnSpPr>
        <p:spPr>
          <a:xfrm>
            <a:off x="7295487" y="2732567"/>
            <a:ext cx="827787" cy="1181380"/>
          </a:xfrm>
          <a:prstGeom prst="line">
            <a:avLst/>
          </a:prstGeom>
          <a:ln w="50800">
            <a:solidFill>
              <a:srgbClr val="879637"/>
            </a:solidFill>
            <a:tailEnd type="triangle" w="lg" len="lg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51" name="Straight Connector 50">
            <a:extLst>
              <a:ext uri="{FF2B5EF4-FFF2-40B4-BE49-F238E27FC236}">
                <a16:creationId xmlns:a16="http://schemas.microsoft.com/office/drawing/2014/main" id="{4CB0C6E9-E6C4-4078-A6D1-3D7F83D30017}"/>
              </a:ext>
            </a:extLst>
          </p:cNvPr>
          <p:cNvCxnSpPr>
            <a:cxnSpLocks/>
          </p:cNvCxnSpPr>
          <p:nvPr/>
        </p:nvCxnSpPr>
        <p:spPr>
          <a:xfrm>
            <a:off x="6790841" y="3780630"/>
            <a:ext cx="1085685" cy="573948"/>
          </a:xfrm>
          <a:prstGeom prst="line">
            <a:avLst/>
          </a:prstGeom>
          <a:ln w="50800">
            <a:solidFill>
              <a:srgbClr val="879637"/>
            </a:solidFill>
            <a:tailEnd type="triangle" w="lg" len="lg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54" name="Straight Connector 53">
            <a:extLst>
              <a:ext uri="{FF2B5EF4-FFF2-40B4-BE49-F238E27FC236}">
                <a16:creationId xmlns:a16="http://schemas.microsoft.com/office/drawing/2014/main" id="{5D56DA27-E380-4938-B3B6-5263F95F8673}"/>
              </a:ext>
            </a:extLst>
          </p:cNvPr>
          <p:cNvCxnSpPr>
            <a:cxnSpLocks/>
          </p:cNvCxnSpPr>
          <p:nvPr/>
        </p:nvCxnSpPr>
        <p:spPr>
          <a:xfrm>
            <a:off x="6659899" y="4503594"/>
            <a:ext cx="1216627" cy="9194"/>
          </a:xfrm>
          <a:prstGeom prst="line">
            <a:avLst/>
          </a:prstGeom>
          <a:ln w="50800">
            <a:solidFill>
              <a:srgbClr val="879637"/>
            </a:solidFill>
            <a:tailEnd type="triangle" w="lg" len="lg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56" name="Straight Connector 55">
            <a:extLst>
              <a:ext uri="{FF2B5EF4-FFF2-40B4-BE49-F238E27FC236}">
                <a16:creationId xmlns:a16="http://schemas.microsoft.com/office/drawing/2014/main" id="{9C7E456D-CB89-4617-AE98-181934B91E6F}"/>
              </a:ext>
            </a:extLst>
          </p:cNvPr>
          <p:cNvCxnSpPr>
            <a:cxnSpLocks/>
          </p:cNvCxnSpPr>
          <p:nvPr/>
        </p:nvCxnSpPr>
        <p:spPr>
          <a:xfrm flipV="1">
            <a:off x="6886500" y="4871713"/>
            <a:ext cx="1084403" cy="673320"/>
          </a:xfrm>
          <a:prstGeom prst="line">
            <a:avLst/>
          </a:prstGeom>
          <a:ln w="50800">
            <a:solidFill>
              <a:srgbClr val="879637"/>
            </a:solidFill>
            <a:tailEnd type="triangle" w="lg" len="lg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59" name="Straight Connector 58">
            <a:extLst>
              <a:ext uri="{FF2B5EF4-FFF2-40B4-BE49-F238E27FC236}">
                <a16:creationId xmlns:a16="http://schemas.microsoft.com/office/drawing/2014/main" id="{A63CD043-4096-4351-BD13-A000C1BBAB5F}"/>
              </a:ext>
            </a:extLst>
          </p:cNvPr>
          <p:cNvCxnSpPr>
            <a:cxnSpLocks/>
          </p:cNvCxnSpPr>
          <p:nvPr/>
        </p:nvCxnSpPr>
        <p:spPr>
          <a:xfrm flipV="1">
            <a:off x="7396645" y="5102435"/>
            <a:ext cx="822322" cy="1255835"/>
          </a:xfrm>
          <a:prstGeom prst="line">
            <a:avLst/>
          </a:prstGeom>
          <a:ln w="50800">
            <a:solidFill>
              <a:srgbClr val="879637"/>
            </a:solidFill>
            <a:tailEnd type="triangle" w="lg" len="lg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284332594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 advTm="10000">
        <p:fade/>
      </p:transition>
    </mc:Choice>
    <mc:Fallback xmlns="">
      <p:transition spd="med" advTm="10000">
        <p:fade/>
      </p:transition>
    </mc:Fallback>
  </mc:AlternateContent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Rectangle 9">
            <a:extLst>
              <a:ext uri="{FF2B5EF4-FFF2-40B4-BE49-F238E27FC236}">
                <a16:creationId xmlns:a16="http://schemas.microsoft.com/office/drawing/2014/main" id="{AA384996-6310-49CF-AC8D-E8FB256E25C8}"/>
              </a:ext>
            </a:extLst>
          </p:cNvPr>
          <p:cNvSpPr/>
          <p:nvPr/>
        </p:nvSpPr>
        <p:spPr>
          <a:xfrm>
            <a:off x="0" y="-1"/>
            <a:ext cx="10693400" cy="7561263"/>
          </a:xfrm>
          <a:prstGeom prst="rect">
            <a:avLst/>
          </a:prstGeom>
          <a:solidFill>
            <a:srgbClr val="879637">
              <a:alpha val="20000"/>
            </a:srgbClr>
          </a:solidFill>
          <a:ln w="635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>
              <a:solidFill>
                <a:schemeClr val="tx1"/>
              </a:solidFill>
            </a:endParaRPr>
          </a:p>
        </p:txBody>
      </p:sp>
      <p:sp>
        <p:nvSpPr>
          <p:cNvPr id="12" name="Rectangle 11">
            <a:extLst>
              <a:ext uri="{FF2B5EF4-FFF2-40B4-BE49-F238E27FC236}">
                <a16:creationId xmlns:a16="http://schemas.microsoft.com/office/drawing/2014/main" id="{14D29617-1434-4866-8392-40FCE70A5FF9}"/>
              </a:ext>
            </a:extLst>
          </p:cNvPr>
          <p:cNvSpPr/>
          <p:nvPr/>
        </p:nvSpPr>
        <p:spPr>
          <a:xfrm>
            <a:off x="0" y="-1"/>
            <a:ext cx="5346700" cy="7561264"/>
          </a:xfrm>
          <a:prstGeom prst="rect">
            <a:avLst/>
          </a:prstGeom>
          <a:solidFill>
            <a:schemeClr val="bg1"/>
          </a:solidFill>
          <a:ln w="635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>
              <a:solidFill>
                <a:schemeClr val="tx1"/>
              </a:solidFill>
            </a:endParaRPr>
          </a:p>
        </p:txBody>
      </p:sp>
      <p:sp>
        <p:nvSpPr>
          <p:cNvPr id="2" name="Rectangle 1">
            <a:extLst>
              <a:ext uri="{FF2B5EF4-FFF2-40B4-BE49-F238E27FC236}">
                <a16:creationId xmlns:a16="http://schemas.microsoft.com/office/drawing/2014/main" id="{63F8D684-4A3B-48BE-86E4-22FD458874CC}"/>
              </a:ext>
            </a:extLst>
          </p:cNvPr>
          <p:cNvSpPr/>
          <p:nvPr/>
        </p:nvSpPr>
        <p:spPr>
          <a:xfrm>
            <a:off x="408614" y="355326"/>
            <a:ext cx="4407935" cy="107721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GB" sz="3200" dirty="0">
                <a:solidFill>
                  <a:srgbClr val="005190"/>
                </a:solidFill>
              </a:rPr>
              <a:t>Focus on…</a:t>
            </a:r>
            <a:br>
              <a:rPr lang="en-GB" sz="3200" dirty="0">
                <a:solidFill>
                  <a:srgbClr val="005190"/>
                </a:solidFill>
              </a:rPr>
            </a:br>
            <a:r>
              <a:rPr lang="en-GB" sz="3200" dirty="0">
                <a:solidFill>
                  <a:srgbClr val="005190"/>
                </a:solidFill>
              </a:rPr>
              <a:t>emergency planning</a:t>
            </a:r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1A3AEB3D-72F1-45D5-837B-875832072A06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346700" y="786632"/>
            <a:ext cx="5346700" cy="1767905"/>
          </a:xfrm>
          <a:prstGeom prst="rect">
            <a:avLst/>
          </a:prstGeom>
          <a:noFill/>
          <a:ln w="38100">
            <a:solidFill>
              <a:schemeClr val="bg1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6" name="Rectangle 5">
            <a:extLst>
              <a:ext uri="{FF2B5EF4-FFF2-40B4-BE49-F238E27FC236}">
                <a16:creationId xmlns:a16="http://schemas.microsoft.com/office/drawing/2014/main" id="{3885FC68-8092-4406-BD69-C499549549C4}"/>
              </a:ext>
            </a:extLst>
          </p:cNvPr>
          <p:cNvSpPr/>
          <p:nvPr/>
        </p:nvSpPr>
        <p:spPr>
          <a:xfrm>
            <a:off x="489041" y="1773193"/>
            <a:ext cx="5346700" cy="1200329"/>
          </a:xfrm>
          <a:prstGeom prst="rect">
            <a:avLst/>
          </a:prstGeom>
        </p:spPr>
        <p:txBody>
          <a:bodyPr>
            <a:spAutoFit/>
          </a:bodyPr>
          <a:lstStyle/>
          <a:p>
            <a:pPr indent="-360000"/>
            <a:r>
              <a:rPr lang="en-GB" dirty="0">
                <a:solidFill>
                  <a:srgbClr val="005190"/>
                </a:solidFill>
              </a:rPr>
              <a:t>Defining the dam breach </a:t>
            </a:r>
            <a:br>
              <a:rPr lang="en-GB" dirty="0"/>
            </a:br>
            <a:r>
              <a:rPr lang="en-GB" dirty="0"/>
              <a:t>With a multi-layer model</a:t>
            </a:r>
          </a:p>
          <a:p>
            <a:pPr marL="0" lvl="1">
              <a:buNone/>
            </a:pPr>
            <a:r>
              <a:rPr lang="en-GB" sz="2400" dirty="0">
                <a:solidFill>
                  <a:srgbClr val="C00000"/>
                </a:solidFill>
              </a:rPr>
              <a:t>	EMBREA-MUD</a:t>
            </a:r>
          </a:p>
        </p:txBody>
      </p:sp>
      <p:sp>
        <p:nvSpPr>
          <p:cNvPr id="7" name="Rectangle 6">
            <a:extLst>
              <a:ext uri="{FF2B5EF4-FFF2-40B4-BE49-F238E27FC236}">
                <a16:creationId xmlns:a16="http://schemas.microsoft.com/office/drawing/2014/main" id="{20DF39DC-11A0-4DA6-B21E-AADF5C6C397A}"/>
              </a:ext>
            </a:extLst>
          </p:cNvPr>
          <p:cNvSpPr/>
          <p:nvPr/>
        </p:nvSpPr>
        <p:spPr>
          <a:xfrm>
            <a:off x="489041" y="3347347"/>
            <a:ext cx="5346700" cy="1200329"/>
          </a:xfrm>
          <a:prstGeom prst="rect">
            <a:avLst/>
          </a:prstGeom>
        </p:spPr>
        <p:txBody>
          <a:bodyPr>
            <a:spAutoFit/>
          </a:bodyPr>
          <a:lstStyle/>
          <a:p>
            <a:pPr indent="-360000"/>
            <a:r>
              <a:rPr lang="en-GB" dirty="0">
                <a:solidFill>
                  <a:srgbClr val="005190"/>
                </a:solidFill>
              </a:rPr>
              <a:t>Defining the hazard </a:t>
            </a:r>
            <a:br>
              <a:rPr lang="en-GB" dirty="0"/>
            </a:br>
            <a:r>
              <a:rPr lang="en-GB" dirty="0"/>
              <a:t>With a 2D mud flow model</a:t>
            </a:r>
          </a:p>
          <a:p>
            <a:pPr marL="0" lvl="1">
              <a:buNone/>
            </a:pPr>
            <a:r>
              <a:rPr lang="en-GB" sz="2400" dirty="0">
                <a:solidFill>
                  <a:srgbClr val="C00000"/>
                </a:solidFill>
              </a:rPr>
              <a:t>	MIKE-21 Mudflow</a:t>
            </a:r>
          </a:p>
        </p:txBody>
      </p:sp>
      <p:sp>
        <p:nvSpPr>
          <p:cNvPr id="8" name="Rectangle 7">
            <a:extLst>
              <a:ext uri="{FF2B5EF4-FFF2-40B4-BE49-F238E27FC236}">
                <a16:creationId xmlns:a16="http://schemas.microsoft.com/office/drawing/2014/main" id="{8AF96F12-041F-492E-AE81-F1BF5DAAABD2}"/>
              </a:ext>
            </a:extLst>
          </p:cNvPr>
          <p:cNvSpPr/>
          <p:nvPr/>
        </p:nvSpPr>
        <p:spPr>
          <a:xfrm>
            <a:off x="408614" y="5121910"/>
            <a:ext cx="5346700" cy="1569660"/>
          </a:xfrm>
          <a:prstGeom prst="rect">
            <a:avLst/>
          </a:prstGeom>
        </p:spPr>
        <p:txBody>
          <a:bodyPr>
            <a:spAutoFit/>
          </a:bodyPr>
          <a:lstStyle/>
          <a:p>
            <a:r>
              <a:rPr lang="en-GB" dirty="0">
                <a:solidFill>
                  <a:srgbClr val="005190"/>
                </a:solidFill>
              </a:rPr>
              <a:t>Estimating the impact downstream</a:t>
            </a:r>
            <a:br>
              <a:rPr lang="en-GB" dirty="0"/>
            </a:br>
            <a:r>
              <a:rPr lang="en-GB" dirty="0"/>
              <a:t>With an agent based evacuation model</a:t>
            </a:r>
            <a:br>
              <a:rPr lang="en-GB" dirty="0"/>
            </a:br>
            <a:r>
              <a:rPr lang="en-GB" dirty="0"/>
              <a:t>	</a:t>
            </a:r>
            <a:r>
              <a:rPr lang="en-GB" dirty="0">
                <a:solidFill>
                  <a:srgbClr val="C00000"/>
                </a:solidFill>
              </a:rPr>
              <a:t>Life Safety Model (LSM)</a:t>
            </a:r>
          </a:p>
        </p:txBody>
      </p:sp>
      <p:pic>
        <p:nvPicPr>
          <p:cNvPr id="11" name="Picture 10">
            <a:extLst>
              <a:ext uri="{FF2B5EF4-FFF2-40B4-BE49-F238E27FC236}">
                <a16:creationId xmlns:a16="http://schemas.microsoft.com/office/drawing/2014/main" id="{F9B12605-D311-48F6-BDDF-DBED3842C740}"/>
              </a:ext>
            </a:extLst>
          </p:cNvPr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346700" y="2562341"/>
            <a:ext cx="5346700" cy="2143256"/>
          </a:xfrm>
          <a:prstGeom prst="rect">
            <a:avLst/>
          </a:prstGeom>
          <a:ln w="38100">
            <a:solidFill>
              <a:schemeClr val="bg1"/>
            </a:solidFill>
          </a:ln>
        </p:spPr>
      </p:pic>
      <p:pic>
        <p:nvPicPr>
          <p:cNvPr id="13" name="Picture 12" descr="A close up of a map&#10;&#10;Description automatically generated">
            <a:extLst>
              <a:ext uri="{FF2B5EF4-FFF2-40B4-BE49-F238E27FC236}">
                <a16:creationId xmlns:a16="http://schemas.microsoft.com/office/drawing/2014/main" id="{57D37499-482D-4BCE-9BF8-2EE715A5CACC}"/>
              </a:ext>
            </a:extLst>
          </p:cNvPr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325434" y="4748129"/>
            <a:ext cx="4530981" cy="2504790"/>
          </a:xfrm>
          <a:prstGeom prst="rect">
            <a:avLst/>
          </a:prstGeom>
          <a:ln w="38100">
            <a:solidFill>
              <a:schemeClr val="bg1"/>
            </a:solidFill>
          </a:ln>
        </p:spPr>
      </p:pic>
      <p:pic>
        <p:nvPicPr>
          <p:cNvPr id="14" name="Picture 13" descr="A drawing of a face&#10;&#10;Description automatically generated">
            <a:extLst>
              <a:ext uri="{FF2B5EF4-FFF2-40B4-BE49-F238E27FC236}">
                <a16:creationId xmlns:a16="http://schemas.microsoft.com/office/drawing/2014/main" id="{1121F280-CC78-4F34-A93F-CCE5E8D2AC00}"/>
              </a:ext>
            </a:extLst>
          </p:cNvPr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443217" y="7064169"/>
            <a:ext cx="1028935" cy="360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64145943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 advTm="6000">
        <p:fade/>
      </p:transition>
    </mc:Choice>
    <mc:Fallback xmlns="">
      <p:transition spd="med" advTm="6000">
        <p:fade/>
      </p:transition>
    </mc:Fallback>
  </mc:AlternateContent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A95ED31E-6F53-4058-8D7C-609C5810913D}"/>
              </a:ext>
            </a:extLst>
          </p:cNvPr>
          <p:cNvSpPr>
            <a:spLocks noGrp="1"/>
          </p:cNvSpPr>
          <p:nvPr>
            <p:ph type="dt" sz="half" idx="4294967295"/>
          </p:nvPr>
        </p:nvSpPr>
        <p:spPr>
          <a:xfrm>
            <a:off x="1330858" y="6408940"/>
            <a:ext cx="1145530" cy="286383"/>
          </a:xfrm>
        </p:spPr>
        <p:txBody>
          <a:bodyPr/>
          <a:lstStyle/>
          <a:p>
            <a:pPr defTabSz="829782">
              <a:buClr>
                <a:srgbClr val="005172"/>
              </a:buClr>
            </a:pPr>
            <a:r>
              <a:rPr lang="en-US">
                <a:solidFill>
                  <a:prstClr val="white"/>
                </a:solidFill>
                <a:latin typeface="Arial"/>
              </a:rPr>
              <a:t>Insert Date ('Insert - Header &amp; Footer')</a:t>
            </a:r>
            <a:endParaRPr lang="en-GB">
              <a:solidFill>
                <a:prstClr val="white"/>
              </a:solidFill>
              <a:latin typeface="Arial"/>
            </a:endParaRPr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A0202431-F173-497D-8361-C88A1938D6C4}"/>
              </a:ext>
            </a:extLst>
          </p:cNvPr>
          <p:cNvSpPr>
            <a:spLocks noGrp="1"/>
          </p:cNvSpPr>
          <p:nvPr>
            <p:ph type="sldNum" sz="quarter" idx="4294967295"/>
          </p:nvPr>
        </p:nvSpPr>
        <p:spPr>
          <a:xfrm>
            <a:off x="7653521" y="6408940"/>
            <a:ext cx="572765" cy="286383"/>
          </a:xfrm>
        </p:spPr>
        <p:txBody>
          <a:bodyPr/>
          <a:lstStyle/>
          <a:p>
            <a:pPr defTabSz="829782">
              <a:buClr>
                <a:srgbClr val="005172"/>
              </a:buClr>
            </a:pPr>
            <a:r>
              <a:rPr lang="en-GB">
                <a:solidFill>
                  <a:prstClr val="white"/>
                </a:solidFill>
                <a:latin typeface="Arial"/>
              </a:rPr>
              <a:t>Page </a:t>
            </a:r>
            <a:fld id="{017C07C6-ACB6-4716-9739-321FBCDFAF41}" type="slidenum">
              <a:rPr lang="en-GB">
                <a:solidFill>
                  <a:prstClr val="white"/>
                </a:solidFill>
                <a:latin typeface="Arial"/>
              </a:rPr>
              <a:pPr defTabSz="829782">
                <a:buClr>
                  <a:srgbClr val="005172"/>
                </a:buClr>
              </a:pPr>
              <a:t>7</a:t>
            </a:fld>
            <a:endParaRPr lang="en-GB" dirty="0">
              <a:solidFill>
                <a:prstClr val="white"/>
              </a:solidFill>
              <a:latin typeface="Arial"/>
            </a:endParaRPr>
          </a:p>
        </p:txBody>
      </p:sp>
      <p:sp>
        <p:nvSpPr>
          <p:cNvPr id="6" name="Rectangle 5">
            <a:extLst>
              <a:ext uri="{FF2B5EF4-FFF2-40B4-BE49-F238E27FC236}">
                <a16:creationId xmlns:a16="http://schemas.microsoft.com/office/drawing/2014/main" id="{042D8049-42C1-4798-BDCD-7A58790B314E}"/>
              </a:ext>
            </a:extLst>
          </p:cNvPr>
          <p:cNvSpPr/>
          <p:nvPr/>
        </p:nvSpPr>
        <p:spPr>
          <a:xfrm>
            <a:off x="296154" y="345634"/>
            <a:ext cx="7274649" cy="58477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defTabSz="829782">
              <a:buClr>
                <a:srgbClr val="005172"/>
              </a:buClr>
            </a:pPr>
            <a:r>
              <a:rPr lang="en-GB" sz="3200" dirty="0">
                <a:solidFill>
                  <a:srgbClr val="005190"/>
                </a:solidFill>
                <a:latin typeface="Arial"/>
              </a:rPr>
              <a:t>Breach modelling – EMBREA-MUD</a:t>
            </a:r>
          </a:p>
        </p:txBody>
      </p:sp>
      <p:grpSp>
        <p:nvGrpSpPr>
          <p:cNvPr id="7" name="Group 6">
            <a:extLst>
              <a:ext uri="{FF2B5EF4-FFF2-40B4-BE49-F238E27FC236}">
                <a16:creationId xmlns:a16="http://schemas.microsoft.com/office/drawing/2014/main" id="{CB649341-0498-4D9F-BD58-5B791784EC3F}"/>
              </a:ext>
            </a:extLst>
          </p:cNvPr>
          <p:cNvGrpSpPr/>
          <p:nvPr/>
        </p:nvGrpSpPr>
        <p:grpSpPr>
          <a:xfrm>
            <a:off x="3636335" y="1451929"/>
            <a:ext cx="6969820" cy="2443393"/>
            <a:chOff x="3972196" y="1582714"/>
            <a:chExt cx="7176642" cy="1093259"/>
          </a:xfrm>
        </p:grpSpPr>
        <p:sp>
          <p:nvSpPr>
            <p:cNvPr id="30" name="Rectangle: Top Corners Rounded 29">
              <a:extLst>
                <a:ext uri="{FF2B5EF4-FFF2-40B4-BE49-F238E27FC236}">
                  <a16:creationId xmlns:a16="http://schemas.microsoft.com/office/drawing/2014/main" id="{D21C02ED-16B8-49CF-BE4E-8C23E2DD871E}"/>
                </a:ext>
              </a:extLst>
            </p:cNvPr>
            <p:cNvSpPr/>
            <p:nvPr/>
          </p:nvSpPr>
          <p:spPr>
            <a:xfrm rot="5400000">
              <a:off x="6916370" y="-1361460"/>
              <a:ext cx="1093259" cy="6981608"/>
            </a:xfrm>
            <a:prstGeom prst="round2SameRect">
              <a:avLst/>
            </a:prstGeom>
            <a:solidFill>
              <a:srgbClr val="879637">
                <a:alpha val="20000"/>
              </a:srgbClr>
            </a:solidFill>
          </p:spPr>
          <p:style>
            <a:lnRef idx="2">
              <a:schemeClr val="accent1">
                <a:alpha val="90000"/>
                <a:tint val="40000"/>
                <a:hueOff val="0"/>
                <a:satOff val="0"/>
                <a:lumOff val="0"/>
                <a:alphaOff val="0"/>
              </a:schemeClr>
            </a:lnRef>
            <a:fillRef idx="1">
              <a:schemeClr val="accent1">
                <a:alpha val="90000"/>
                <a:tint val="40000"/>
                <a:hueOff val="0"/>
                <a:satOff val="0"/>
                <a:lumOff val="0"/>
                <a:alphaOff val="0"/>
              </a:schemeClr>
            </a:fillRef>
            <a:effectRef idx="0">
              <a:schemeClr val="accent1">
                <a:alpha val="90000"/>
                <a:tint val="40000"/>
                <a:hueOff val="0"/>
                <a:satOff val="0"/>
                <a:lumOff val="0"/>
                <a:alphaOff val="0"/>
              </a:schemeClr>
            </a:effectRef>
            <a:fontRef idx="minor">
              <a:schemeClr val="dk1">
                <a:hueOff val="0"/>
                <a:satOff val="0"/>
                <a:lumOff val="0"/>
                <a:alphaOff val="0"/>
              </a:schemeClr>
            </a:fontRef>
          </p:style>
        </p:sp>
        <p:sp>
          <p:nvSpPr>
            <p:cNvPr id="31" name="Rectangle: Top Corners Rounded 4">
              <a:extLst>
                <a:ext uri="{FF2B5EF4-FFF2-40B4-BE49-F238E27FC236}">
                  <a16:creationId xmlns:a16="http://schemas.microsoft.com/office/drawing/2014/main" id="{317A8278-C617-4672-8FCA-C184F97D21B6}"/>
                </a:ext>
              </a:extLst>
            </p:cNvPr>
            <p:cNvSpPr txBox="1"/>
            <p:nvPr/>
          </p:nvSpPr>
          <p:spPr>
            <a:xfrm>
              <a:off x="4278156" y="1636083"/>
              <a:ext cx="6870682" cy="986521"/>
            </a:xfrm>
            <a:prstGeom prst="rect">
              <a:avLst/>
            </a:prstGeom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minor">
              <a:schemeClr val="dk1">
                <a:hueOff val="0"/>
                <a:satOff val="0"/>
                <a:lumOff val="0"/>
                <a:alphaOff val="0"/>
              </a:schemeClr>
            </a:fontRef>
          </p:style>
          <p:txBody>
            <a:bodyPr spcFirstLastPara="0" vert="horz" wrap="square" lIns="63648" tIns="31824" rIns="63648" bIns="31824" numCol="1" spcCol="1270" anchor="ctr" anchorCtr="0">
              <a:noAutofit/>
            </a:bodyPr>
            <a:lstStyle/>
            <a:p>
              <a:pPr marL="286391" lvl="1" indent="-286391" defTabSz="742587">
                <a:lnSpc>
                  <a:spcPct val="90000"/>
                </a:lnSpc>
                <a:spcBef>
                  <a:spcPct val="0"/>
                </a:spcBef>
                <a:spcAft>
                  <a:spcPct val="15000"/>
                </a:spcAft>
                <a:buClr>
                  <a:srgbClr val="005172"/>
                </a:buClr>
                <a:buFont typeface="Wingdings" panose="05000000000000000000" pitchFamily="2" charset="2"/>
                <a:buChar char="§"/>
              </a:pPr>
              <a:r>
                <a:rPr lang="en-GB" sz="2100" dirty="0">
                  <a:solidFill>
                    <a:srgbClr val="3C3C3B">
                      <a:hueOff val="0"/>
                      <a:satOff val="0"/>
                      <a:lumOff val="0"/>
                      <a:alphaOff val="0"/>
                    </a:srgbClr>
                  </a:solidFill>
                </a:rPr>
                <a:t>A two fluid dam break model</a:t>
              </a:r>
            </a:p>
            <a:p>
              <a:pPr marL="286391" lvl="1" indent="-286391" defTabSz="742587">
                <a:lnSpc>
                  <a:spcPct val="90000"/>
                </a:lnSpc>
                <a:spcBef>
                  <a:spcPct val="0"/>
                </a:spcBef>
                <a:spcAft>
                  <a:spcPct val="15000"/>
                </a:spcAft>
                <a:buClr>
                  <a:srgbClr val="005172"/>
                </a:buClr>
                <a:buFont typeface="Wingdings" panose="05000000000000000000" pitchFamily="2" charset="2"/>
                <a:buChar char="§"/>
              </a:pPr>
              <a:r>
                <a:rPr lang="en-GB" sz="2100" dirty="0">
                  <a:solidFill>
                    <a:srgbClr val="3C3C3B">
                      <a:hueOff val="0"/>
                      <a:satOff val="0"/>
                      <a:lumOff val="0"/>
                      <a:alphaOff val="0"/>
                    </a:srgbClr>
                  </a:solidFill>
                </a:rPr>
                <a:t>Simulates the evolution of the breach opening</a:t>
              </a:r>
            </a:p>
            <a:p>
              <a:pPr marL="286391" lvl="1" indent="-286391" defTabSz="742587">
                <a:lnSpc>
                  <a:spcPct val="90000"/>
                </a:lnSpc>
                <a:spcBef>
                  <a:spcPct val="0"/>
                </a:spcBef>
                <a:spcAft>
                  <a:spcPct val="15000"/>
                </a:spcAft>
                <a:buClr>
                  <a:srgbClr val="005172"/>
                </a:buClr>
                <a:buFont typeface="Wingdings" panose="05000000000000000000" pitchFamily="2" charset="2"/>
                <a:buChar char="§"/>
              </a:pPr>
              <a:r>
                <a:rPr lang="en-GB" sz="2100" dirty="0">
                  <a:solidFill>
                    <a:srgbClr val="3C3C3B">
                      <a:hueOff val="0"/>
                      <a:satOff val="0"/>
                      <a:lumOff val="0"/>
                      <a:alphaOff val="0"/>
                    </a:srgbClr>
                  </a:solidFill>
                </a:rPr>
                <a:t>Validated on</a:t>
              </a:r>
            </a:p>
            <a:p>
              <a:pPr marL="646391" lvl="2" indent="-286391" defTabSz="742587">
                <a:lnSpc>
                  <a:spcPct val="90000"/>
                </a:lnSpc>
                <a:spcBef>
                  <a:spcPct val="0"/>
                </a:spcBef>
                <a:spcAft>
                  <a:spcPct val="15000"/>
                </a:spcAft>
                <a:buClr>
                  <a:srgbClr val="005172"/>
                </a:buClr>
                <a:buFont typeface="Wingdings" panose="05000000000000000000" pitchFamily="2" charset="2"/>
                <a:buChar char="§"/>
              </a:pPr>
              <a:r>
                <a:rPr lang="en-GB" sz="2100" dirty="0" err="1">
                  <a:solidFill>
                    <a:srgbClr val="3C3C3B">
                      <a:hueOff val="0"/>
                      <a:satOff val="0"/>
                      <a:lumOff val="0"/>
                      <a:alphaOff val="0"/>
                    </a:srgbClr>
                  </a:solidFill>
                </a:rPr>
                <a:t>Merriespruit</a:t>
              </a:r>
              <a:r>
                <a:rPr lang="en-GB" sz="2100" dirty="0">
                  <a:solidFill>
                    <a:srgbClr val="3C3C3B">
                      <a:hueOff val="0"/>
                      <a:satOff val="0"/>
                      <a:lumOff val="0"/>
                      <a:alphaOff val="0"/>
                    </a:srgbClr>
                  </a:solidFill>
                </a:rPr>
                <a:t> tailings dam failure in </a:t>
              </a:r>
              <a:br>
                <a:rPr lang="en-GB" sz="2100" dirty="0">
                  <a:solidFill>
                    <a:srgbClr val="3C3C3B">
                      <a:hueOff val="0"/>
                      <a:satOff val="0"/>
                      <a:lumOff val="0"/>
                      <a:alphaOff val="0"/>
                    </a:srgbClr>
                  </a:solidFill>
                </a:rPr>
              </a:br>
              <a:r>
                <a:rPr lang="en-GB" sz="2100" dirty="0">
                  <a:solidFill>
                    <a:srgbClr val="3C3C3B">
                      <a:hueOff val="0"/>
                      <a:satOff val="0"/>
                      <a:lumOff val="0"/>
                      <a:alphaOff val="0"/>
                    </a:srgbClr>
                  </a:solidFill>
                </a:rPr>
                <a:t>South Africa in 1994</a:t>
              </a:r>
            </a:p>
            <a:p>
              <a:pPr marL="646391" lvl="2" indent="-286391" defTabSz="742587">
                <a:lnSpc>
                  <a:spcPct val="90000"/>
                </a:lnSpc>
                <a:spcBef>
                  <a:spcPct val="0"/>
                </a:spcBef>
                <a:spcAft>
                  <a:spcPct val="15000"/>
                </a:spcAft>
                <a:buClr>
                  <a:srgbClr val="005172"/>
                </a:buClr>
                <a:buFont typeface="Wingdings" panose="05000000000000000000" pitchFamily="2" charset="2"/>
                <a:buChar char="§"/>
              </a:pPr>
              <a:r>
                <a:rPr lang="en-GB" sz="2100" dirty="0">
                  <a:solidFill>
                    <a:srgbClr val="3C3C3B">
                      <a:hueOff val="0"/>
                      <a:satOff val="0"/>
                      <a:lumOff val="0"/>
                      <a:alphaOff val="0"/>
                    </a:srgbClr>
                  </a:solidFill>
                </a:rPr>
                <a:t>Mount </a:t>
              </a:r>
              <a:r>
                <a:rPr lang="en-GB" sz="2100" dirty="0" err="1">
                  <a:solidFill>
                    <a:srgbClr val="3C3C3B">
                      <a:hueOff val="0"/>
                      <a:satOff val="0"/>
                      <a:lumOff val="0"/>
                      <a:alphaOff val="0"/>
                    </a:srgbClr>
                  </a:solidFill>
                </a:rPr>
                <a:t>Polley</a:t>
              </a:r>
              <a:r>
                <a:rPr lang="en-GB" sz="2100" dirty="0">
                  <a:solidFill>
                    <a:srgbClr val="3C3C3B">
                      <a:hueOff val="0"/>
                      <a:satOff val="0"/>
                      <a:lumOff val="0"/>
                      <a:alphaOff val="0"/>
                    </a:srgbClr>
                  </a:solidFill>
                </a:rPr>
                <a:t> tailings dam failure in Canada in August 2014 (see </a:t>
              </a:r>
              <a:r>
                <a:rPr lang="en-GB" sz="2100" dirty="0" err="1">
                  <a:solidFill>
                    <a:srgbClr val="3C3C3B">
                      <a:hueOff val="0"/>
                      <a:satOff val="0"/>
                      <a:lumOff val="0"/>
                      <a:alphaOff val="0"/>
                    </a:srgbClr>
                  </a:solidFill>
                </a:rPr>
                <a:t>Petkovšek</a:t>
              </a:r>
              <a:r>
                <a:rPr lang="en-GB" sz="2100" dirty="0">
                  <a:solidFill>
                    <a:srgbClr val="3C3C3B">
                      <a:hueOff val="0"/>
                      <a:satOff val="0"/>
                      <a:lumOff val="0"/>
                      <a:alphaOff val="0"/>
                    </a:srgbClr>
                  </a:solidFill>
                </a:rPr>
                <a:t> et al., 2020)</a:t>
              </a:r>
            </a:p>
          </p:txBody>
        </p:sp>
      </p:grpSp>
      <p:grpSp>
        <p:nvGrpSpPr>
          <p:cNvPr id="12" name="Group 11">
            <a:extLst>
              <a:ext uri="{FF2B5EF4-FFF2-40B4-BE49-F238E27FC236}">
                <a16:creationId xmlns:a16="http://schemas.microsoft.com/office/drawing/2014/main" id="{E86CCFB5-05AE-4802-9626-5A95F6983C7E}"/>
              </a:ext>
            </a:extLst>
          </p:cNvPr>
          <p:cNvGrpSpPr/>
          <p:nvPr/>
        </p:nvGrpSpPr>
        <p:grpSpPr>
          <a:xfrm>
            <a:off x="207819" y="1355433"/>
            <a:ext cx="3647208" cy="2645629"/>
            <a:chOff x="0" y="2841"/>
            <a:chExt cx="3534439" cy="1366573"/>
          </a:xfrm>
          <a:solidFill>
            <a:srgbClr val="879637"/>
          </a:solidFill>
        </p:grpSpPr>
        <p:sp>
          <p:nvSpPr>
            <p:cNvPr id="28" name="Rectangle: Rounded Corners 27">
              <a:extLst>
                <a:ext uri="{FF2B5EF4-FFF2-40B4-BE49-F238E27FC236}">
                  <a16:creationId xmlns:a16="http://schemas.microsoft.com/office/drawing/2014/main" id="{5F224935-B020-4AC5-A211-75062B28DD8F}"/>
                </a:ext>
              </a:extLst>
            </p:cNvPr>
            <p:cNvSpPr/>
            <p:nvPr/>
          </p:nvSpPr>
          <p:spPr>
            <a:xfrm>
              <a:off x="0" y="2841"/>
              <a:ext cx="3534439" cy="1366573"/>
            </a:xfrm>
            <a:prstGeom prst="roundRect">
              <a:avLst/>
            </a:prstGeom>
            <a:grpFill/>
          </p:spPr>
          <p:style>
            <a:lnRef idx="2">
              <a:schemeClr val="lt1">
                <a:hueOff val="0"/>
                <a:satOff val="0"/>
                <a:lumOff val="0"/>
                <a:alphaOff val="0"/>
              </a:schemeClr>
            </a:lnRef>
            <a:fillRef idx="1">
              <a:schemeClr val="accent1">
                <a:hueOff val="0"/>
                <a:satOff val="0"/>
                <a:lumOff val="0"/>
                <a:alphaOff val="0"/>
              </a:schemeClr>
            </a:fillRef>
            <a:effectRef idx="0">
              <a:schemeClr val="accent1">
                <a:hueOff val="0"/>
                <a:satOff val="0"/>
                <a:lumOff val="0"/>
                <a:alphaOff val="0"/>
              </a:schemeClr>
            </a:effectRef>
            <a:fontRef idx="minor">
              <a:schemeClr val="lt1"/>
            </a:fontRef>
          </p:style>
        </p:sp>
        <p:sp>
          <p:nvSpPr>
            <p:cNvPr id="29" name="Rectangle: Rounded Corners 6">
              <a:extLst>
                <a:ext uri="{FF2B5EF4-FFF2-40B4-BE49-F238E27FC236}">
                  <a16:creationId xmlns:a16="http://schemas.microsoft.com/office/drawing/2014/main" id="{13D679A4-02B7-422E-992E-2BA809946595}"/>
                </a:ext>
              </a:extLst>
            </p:cNvPr>
            <p:cNvSpPr txBox="1"/>
            <p:nvPr/>
          </p:nvSpPr>
          <p:spPr>
            <a:xfrm>
              <a:off x="66711" y="69552"/>
              <a:ext cx="3401017" cy="1233151"/>
            </a:xfrm>
            <a:prstGeom prst="rect">
              <a:avLst/>
            </a:prstGeom>
            <a:noFill/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minor">
              <a:schemeClr val="lt1"/>
            </a:fontRef>
          </p:style>
          <p:txBody>
            <a:bodyPr spcFirstLastPara="0" vert="horz" wrap="square" lIns="63648" tIns="31824" rIns="63648" bIns="31824" numCol="1" spcCol="1270" anchor="ctr" anchorCtr="0">
              <a:noAutofit/>
            </a:bodyPr>
            <a:lstStyle/>
            <a:p>
              <a:pPr algn="ctr" defTabSz="742587">
                <a:lnSpc>
                  <a:spcPct val="90000"/>
                </a:lnSpc>
                <a:spcBef>
                  <a:spcPct val="0"/>
                </a:spcBef>
                <a:spcAft>
                  <a:spcPct val="35000"/>
                </a:spcAft>
                <a:buClr>
                  <a:srgbClr val="005172"/>
                </a:buClr>
              </a:pPr>
              <a:r>
                <a:rPr lang="en-GB" sz="2100" dirty="0">
                  <a:solidFill>
                    <a:prstClr val="white"/>
                  </a:solidFill>
                </a:rPr>
                <a:t>EMBREA-MUD</a:t>
              </a:r>
            </a:p>
          </p:txBody>
        </p:sp>
      </p:grpSp>
      <p:grpSp>
        <p:nvGrpSpPr>
          <p:cNvPr id="8" name="Group 7">
            <a:extLst>
              <a:ext uri="{FF2B5EF4-FFF2-40B4-BE49-F238E27FC236}">
                <a16:creationId xmlns:a16="http://schemas.microsoft.com/office/drawing/2014/main" id="{0A33FC03-4A9B-49B7-8751-802F290242FF}"/>
              </a:ext>
            </a:extLst>
          </p:cNvPr>
          <p:cNvGrpSpPr/>
          <p:nvPr/>
        </p:nvGrpSpPr>
        <p:grpSpPr>
          <a:xfrm>
            <a:off x="3636334" y="4416844"/>
            <a:ext cx="7077551" cy="869696"/>
            <a:chOff x="3972196" y="3017616"/>
            <a:chExt cx="6558813" cy="1093259"/>
          </a:xfrm>
        </p:grpSpPr>
        <p:sp>
          <p:nvSpPr>
            <p:cNvPr id="26" name="Rectangle: Top Corners Rounded 25">
              <a:extLst>
                <a:ext uri="{FF2B5EF4-FFF2-40B4-BE49-F238E27FC236}">
                  <a16:creationId xmlns:a16="http://schemas.microsoft.com/office/drawing/2014/main" id="{A87A5E0E-1D95-4B5B-BECF-4B0B0B1C8040}"/>
                </a:ext>
              </a:extLst>
            </p:cNvPr>
            <p:cNvSpPr/>
            <p:nvPr/>
          </p:nvSpPr>
          <p:spPr>
            <a:xfrm rot="5400000">
              <a:off x="6567290" y="422522"/>
              <a:ext cx="1093259" cy="6283448"/>
            </a:xfrm>
            <a:prstGeom prst="round2SameRect">
              <a:avLst/>
            </a:prstGeom>
            <a:solidFill>
              <a:srgbClr val="879637">
                <a:alpha val="20000"/>
              </a:srgbClr>
            </a:solidFill>
          </p:spPr>
          <p:style>
            <a:lnRef idx="2">
              <a:schemeClr val="accent1">
                <a:alpha val="90000"/>
                <a:tint val="40000"/>
                <a:hueOff val="0"/>
                <a:satOff val="0"/>
                <a:lumOff val="0"/>
                <a:alphaOff val="0"/>
              </a:schemeClr>
            </a:lnRef>
            <a:fillRef idx="1">
              <a:schemeClr val="accent1">
                <a:alpha val="90000"/>
                <a:tint val="40000"/>
                <a:hueOff val="0"/>
                <a:satOff val="0"/>
                <a:lumOff val="0"/>
                <a:alphaOff val="0"/>
              </a:schemeClr>
            </a:fillRef>
            <a:effectRef idx="0">
              <a:schemeClr val="accent1">
                <a:alpha val="90000"/>
                <a:tint val="40000"/>
                <a:hueOff val="0"/>
                <a:satOff val="0"/>
                <a:lumOff val="0"/>
                <a:alphaOff val="0"/>
              </a:schemeClr>
            </a:effectRef>
            <a:fontRef idx="minor">
              <a:schemeClr val="dk1">
                <a:hueOff val="0"/>
                <a:satOff val="0"/>
                <a:lumOff val="0"/>
                <a:alphaOff val="0"/>
              </a:schemeClr>
            </a:fontRef>
          </p:style>
        </p:sp>
        <p:sp>
          <p:nvSpPr>
            <p:cNvPr id="27" name="Rectangle: Top Corners Rounded 8">
              <a:extLst>
                <a:ext uri="{FF2B5EF4-FFF2-40B4-BE49-F238E27FC236}">
                  <a16:creationId xmlns:a16="http://schemas.microsoft.com/office/drawing/2014/main" id="{245919CF-F0A2-4A5A-9262-1468E14AD320}"/>
                </a:ext>
              </a:extLst>
            </p:cNvPr>
            <p:cNvSpPr txBox="1"/>
            <p:nvPr/>
          </p:nvSpPr>
          <p:spPr>
            <a:xfrm>
              <a:off x="4247561" y="3070984"/>
              <a:ext cx="6283448" cy="986521"/>
            </a:xfrm>
            <a:prstGeom prst="rect">
              <a:avLst/>
            </a:prstGeom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minor">
              <a:schemeClr val="dk1">
                <a:hueOff val="0"/>
                <a:satOff val="0"/>
                <a:lumOff val="0"/>
                <a:alphaOff val="0"/>
              </a:schemeClr>
            </a:fontRef>
          </p:style>
          <p:txBody>
            <a:bodyPr spcFirstLastPara="0" vert="horz" wrap="square" lIns="63648" tIns="31824" rIns="63648" bIns="31824" numCol="1" spcCol="1270" anchor="ctr" anchorCtr="0">
              <a:noAutofit/>
            </a:bodyPr>
            <a:lstStyle/>
            <a:p>
              <a:pPr marL="286391" lvl="1" indent="-286391" defTabSz="742587">
                <a:lnSpc>
                  <a:spcPct val="90000"/>
                </a:lnSpc>
                <a:spcBef>
                  <a:spcPct val="0"/>
                </a:spcBef>
                <a:spcAft>
                  <a:spcPct val="15000"/>
                </a:spcAft>
                <a:buClr>
                  <a:srgbClr val="005172"/>
                </a:buClr>
                <a:buFont typeface="Wingdings" panose="05000000000000000000" pitchFamily="2" charset="2"/>
                <a:buChar char="§"/>
              </a:pPr>
              <a:r>
                <a:rPr lang="en-GB" sz="2100" dirty="0">
                  <a:solidFill>
                    <a:srgbClr val="3C3C3B">
                      <a:hueOff val="0"/>
                      <a:satOff val="0"/>
                      <a:lumOff val="0"/>
                      <a:alphaOff val="0"/>
                    </a:srgbClr>
                  </a:solidFill>
                </a:rPr>
                <a:t>Sunny day failure</a:t>
              </a:r>
            </a:p>
            <a:p>
              <a:pPr marL="286391" lvl="1" indent="-286391" defTabSz="742587">
                <a:lnSpc>
                  <a:spcPct val="90000"/>
                </a:lnSpc>
                <a:spcBef>
                  <a:spcPct val="0"/>
                </a:spcBef>
                <a:spcAft>
                  <a:spcPct val="15000"/>
                </a:spcAft>
                <a:buClr>
                  <a:srgbClr val="005172"/>
                </a:buClr>
                <a:buFont typeface="Wingdings" panose="05000000000000000000" pitchFamily="2" charset="2"/>
                <a:buChar char="§"/>
              </a:pPr>
              <a:r>
                <a:rPr lang="en-GB" sz="2100" dirty="0">
                  <a:solidFill>
                    <a:srgbClr val="3C3C3B">
                      <a:hueOff val="0"/>
                      <a:satOff val="0"/>
                      <a:lumOff val="0"/>
                      <a:alphaOff val="0"/>
                    </a:srgbClr>
                  </a:solidFill>
                </a:rPr>
                <a:t>Failure with extreme rainfall / inflow</a:t>
              </a:r>
            </a:p>
          </p:txBody>
        </p:sp>
      </p:grpSp>
      <p:grpSp>
        <p:nvGrpSpPr>
          <p:cNvPr id="14" name="Group 13">
            <a:extLst>
              <a:ext uri="{FF2B5EF4-FFF2-40B4-BE49-F238E27FC236}">
                <a16:creationId xmlns:a16="http://schemas.microsoft.com/office/drawing/2014/main" id="{502AAE79-A2C9-4323-B217-AB81FFBC3214}"/>
              </a:ext>
            </a:extLst>
          </p:cNvPr>
          <p:cNvGrpSpPr/>
          <p:nvPr/>
        </p:nvGrpSpPr>
        <p:grpSpPr>
          <a:xfrm>
            <a:off x="207819" y="4308131"/>
            <a:ext cx="3647208" cy="1087118"/>
            <a:chOff x="0" y="1437743"/>
            <a:chExt cx="3534439" cy="1366573"/>
          </a:xfrm>
          <a:solidFill>
            <a:srgbClr val="879637"/>
          </a:solidFill>
        </p:grpSpPr>
        <p:sp>
          <p:nvSpPr>
            <p:cNvPr id="24" name="Rectangle: Rounded Corners 23">
              <a:extLst>
                <a:ext uri="{FF2B5EF4-FFF2-40B4-BE49-F238E27FC236}">
                  <a16:creationId xmlns:a16="http://schemas.microsoft.com/office/drawing/2014/main" id="{567F46C6-0995-4DD0-9344-6C4858C26B9C}"/>
                </a:ext>
              </a:extLst>
            </p:cNvPr>
            <p:cNvSpPr/>
            <p:nvPr/>
          </p:nvSpPr>
          <p:spPr>
            <a:xfrm>
              <a:off x="0" y="1437743"/>
              <a:ext cx="3534439" cy="1366573"/>
            </a:xfrm>
            <a:prstGeom prst="roundRect">
              <a:avLst/>
            </a:prstGeom>
            <a:grpFill/>
          </p:spPr>
          <p:style>
            <a:lnRef idx="2">
              <a:schemeClr val="lt1">
                <a:hueOff val="0"/>
                <a:satOff val="0"/>
                <a:lumOff val="0"/>
                <a:alphaOff val="0"/>
              </a:schemeClr>
            </a:lnRef>
            <a:fillRef idx="1">
              <a:schemeClr val="accent1">
                <a:hueOff val="0"/>
                <a:satOff val="0"/>
                <a:lumOff val="0"/>
                <a:alphaOff val="0"/>
              </a:schemeClr>
            </a:fillRef>
            <a:effectRef idx="0">
              <a:schemeClr val="accent1">
                <a:hueOff val="0"/>
                <a:satOff val="0"/>
                <a:lumOff val="0"/>
                <a:alphaOff val="0"/>
              </a:schemeClr>
            </a:effectRef>
            <a:fontRef idx="minor">
              <a:schemeClr val="lt1"/>
            </a:fontRef>
          </p:style>
        </p:sp>
        <p:sp>
          <p:nvSpPr>
            <p:cNvPr id="25" name="Rectangle: Rounded Corners 10">
              <a:extLst>
                <a:ext uri="{FF2B5EF4-FFF2-40B4-BE49-F238E27FC236}">
                  <a16:creationId xmlns:a16="http://schemas.microsoft.com/office/drawing/2014/main" id="{ECDF7BD5-7585-4988-B894-C7B23273444E}"/>
                </a:ext>
              </a:extLst>
            </p:cNvPr>
            <p:cNvSpPr txBox="1"/>
            <p:nvPr/>
          </p:nvSpPr>
          <p:spPr>
            <a:xfrm>
              <a:off x="66711" y="1504454"/>
              <a:ext cx="3401017" cy="1233151"/>
            </a:xfrm>
            <a:prstGeom prst="rect">
              <a:avLst/>
            </a:prstGeom>
            <a:grpFill/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minor">
              <a:schemeClr val="lt1"/>
            </a:fontRef>
          </p:style>
          <p:txBody>
            <a:bodyPr spcFirstLastPara="0" vert="horz" wrap="square" lIns="63648" tIns="31824" rIns="63648" bIns="31824" numCol="1" spcCol="1270" anchor="ctr" anchorCtr="0">
              <a:noAutofit/>
            </a:bodyPr>
            <a:lstStyle/>
            <a:p>
              <a:pPr algn="ctr" defTabSz="742587">
                <a:lnSpc>
                  <a:spcPct val="90000"/>
                </a:lnSpc>
                <a:spcBef>
                  <a:spcPct val="0"/>
                </a:spcBef>
                <a:spcAft>
                  <a:spcPct val="35000"/>
                </a:spcAft>
                <a:buClr>
                  <a:srgbClr val="005172"/>
                </a:buClr>
              </a:pPr>
              <a:r>
                <a:rPr lang="en-GB" sz="2100" dirty="0">
                  <a:solidFill>
                    <a:prstClr val="white"/>
                  </a:solidFill>
                </a:rPr>
                <a:t>Scenarios</a:t>
              </a:r>
            </a:p>
          </p:txBody>
        </p:sp>
      </p:grpSp>
      <p:grpSp>
        <p:nvGrpSpPr>
          <p:cNvPr id="9" name="Group 8">
            <a:extLst>
              <a:ext uri="{FF2B5EF4-FFF2-40B4-BE49-F238E27FC236}">
                <a16:creationId xmlns:a16="http://schemas.microsoft.com/office/drawing/2014/main" id="{88CF8457-9CD0-429A-A799-33B8E5C43A5A}"/>
              </a:ext>
            </a:extLst>
          </p:cNvPr>
          <p:cNvGrpSpPr/>
          <p:nvPr/>
        </p:nvGrpSpPr>
        <p:grpSpPr>
          <a:xfrm>
            <a:off x="3599427" y="5746684"/>
            <a:ext cx="7114457" cy="899799"/>
            <a:chOff x="3972196" y="4452518"/>
            <a:chExt cx="6557322" cy="1093259"/>
          </a:xfrm>
        </p:grpSpPr>
        <p:sp>
          <p:nvSpPr>
            <p:cNvPr id="22" name="Rectangle: Top Corners Rounded 21">
              <a:extLst>
                <a:ext uri="{FF2B5EF4-FFF2-40B4-BE49-F238E27FC236}">
                  <a16:creationId xmlns:a16="http://schemas.microsoft.com/office/drawing/2014/main" id="{FDCD5EC7-45F5-4714-A04C-A381BBAFB928}"/>
                </a:ext>
              </a:extLst>
            </p:cNvPr>
            <p:cNvSpPr/>
            <p:nvPr/>
          </p:nvSpPr>
          <p:spPr>
            <a:xfrm rot="5400000">
              <a:off x="6567290" y="1857424"/>
              <a:ext cx="1093259" cy="6283448"/>
            </a:xfrm>
            <a:prstGeom prst="round2SameRect">
              <a:avLst/>
            </a:prstGeom>
            <a:solidFill>
              <a:srgbClr val="879637">
                <a:alpha val="20000"/>
              </a:srgbClr>
            </a:solidFill>
          </p:spPr>
          <p:style>
            <a:lnRef idx="2">
              <a:schemeClr val="accent1">
                <a:alpha val="90000"/>
                <a:tint val="40000"/>
                <a:hueOff val="0"/>
                <a:satOff val="0"/>
                <a:lumOff val="0"/>
                <a:alphaOff val="0"/>
              </a:schemeClr>
            </a:lnRef>
            <a:fillRef idx="1">
              <a:schemeClr val="accent1">
                <a:alpha val="90000"/>
                <a:tint val="40000"/>
                <a:hueOff val="0"/>
                <a:satOff val="0"/>
                <a:lumOff val="0"/>
                <a:alphaOff val="0"/>
              </a:schemeClr>
            </a:fillRef>
            <a:effectRef idx="0">
              <a:schemeClr val="accent1">
                <a:alpha val="90000"/>
                <a:tint val="40000"/>
                <a:hueOff val="0"/>
                <a:satOff val="0"/>
                <a:lumOff val="0"/>
                <a:alphaOff val="0"/>
              </a:schemeClr>
            </a:effectRef>
            <a:fontRef idx="minor">
              <a:schemeClr val="dk1">
                <a:hueOff val="0"/>
                <a:satOff val="0"/>
                <a:lumOff val="0"/>
                <a:alphaOff val="0"/>
              </a:schemeClr>
            </a:fontRef>
          </p:style>
        </p:sp>
        <p:sp>
          <p:nvSpPr>
            <p:cNvPr id="23" name="Rectangle: Top Corners Rounded 12">
              <a:extLst>
                <a:ext uri="{FF2B5EF4-FFF2-40B4-BE49-F238E27FC236}">
                  <a16:creationId xmlns:a16="http://schemas.microsoft.com/office/drawing/2014/main" id="{2B150D36-7B8E-4D7F-A100-7714C37D8891}"/>
                </a:ext>
              </a:extLst>
            </p:cNvPr>
            <p:cNvSpPr txBox="1"/>
            <p:nvPr/>
          </p:nvSpPr>
          <p:spPr>
            <a:xfrm>
              <a:off x="4299439" y="4505888"/>
              <a:ext cx="6230079" cy="986521"/>
            </a:xfrm>
            <a:prstGeom prst="rect">
              <a:avLst/>
            </a:prstGeom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minor">
              <a:schemeClr val="dk1">
                <a:hueOff val="0"/>
                <a:satOff val="0"/>
                <a:lumOff val="0"/>
                <a:alphaOff val="0"/>
              </a:schemeClr>
            </a:fontRef>
          </p:style>
          <p:txBody>
            <a:bodyPr spcFirstLastPara="0" vert="horz" wrap="square" lIns="63648" tIns="31824" rIns="63648" bIns="31824" numCol="1" spcCol="1270" anchor="ctr" anchorCtr="0">
              <a:noAutofit/>
            </a:bodyPr>
            <a:lstStyle/>
            <a:p>
              <a:pPr marL="286391" lvl="1" indent="-286391" defTabSz="742587">
                <a:lnSpc>
                  <a:spcPct val="90000"/>
                </a:lnSpc>
                <a:spcBef>
                  <a:spcPct val="0"/>
                </a:spcBef>
                <a:spcAft>
                  <a:spcPct val="15000"/>
                </a:spcAft>
                <a:buClr>
                  <a:srgbClr val="005172"/>
                </a:buClr>
                <a:buFont typeface="Wingdings" panose="05000000000000000000" pitchFamily="2" charset="2"/>
                <a:buChar char="§"/>
              </a:pPr>
              <a:r>
                <a:rPr lang="en-GB" sz="2100" dirty="0">
                  <a:solidFill>
                    <a:srgbClr val="3C3C3B">
                      <a:hueOff val="0"/>
                      <a:satOff val="0"/>
                      <a:lumOff val="0"/>
                      <a:alphaOff val="0"/>
                    </a:srgbClr>
                  </a:solidFill>
                </a:rPr>
                <a:t>Outflow hydrograph for mud</a:t>
              </a:r>
            </a:p>
            <a:p>
              <a:pPr marL="286391" lvl="1" indent="-286391" defTabSz="742587">
                <a:lnSpc>
                  <a:spcPct val="90000"/>
                </a:lnSpc>
                <a:spcBef>
                  <a:spcPct val="0"/>
                </a:spcBef>
                <a:spcAft>
                  <a:spcPct val="15000"/>
                </a:spcAft>
                <a:buClr>
                  <a:srgbClr val="005172"/>
                </a:buClr>
                <a:buFont typeface="Wingdings" panose="05000000000000000000" pitchFamily="2" charset="2"/>
                <a:buChar char="§"/>
              </a:pPr>
              <a:r>
                <a:rPr lang="en-GB" sz="2100" dirty="0">
                  <a:solidFill>
                    <a:srgbClr val="3C3C3B">
                      <a:hueOff val="0"/>
                      <a:satOff val="0"/>
                      <a:lumOff val="0"/>
                      <a:alphaOff val="0"/>
                    </a:srgbClr>
                  </a:solidFill>
                </a:rPr>
                <a:t>Outflow hydrograph for water</a:t>
              </a:r>
            </a:p>
          </p:txBody>
        </p:sp>
      </p:grpSp>
      <p:grpSp>
        <p:nvGrpSpPr>
          <p:cNvPr id="16" name="Group 15">
            <a:extLst>
              <a:ext uri="{FF2B5EF4-FFF2-40B4-BE49-F238E27FC236}">
                <a16:creationId xmlns:a16="http://schemas.microsoft.com/office/drawing/2014/main" id="{F8EBCE1C-C758-43AF-BF7C-439873170A81}"/>
              </a:ext>
            </a:extLst>
          </p:cNvPr>
          <p:cNvGrpSpPr/>
          <p:nvPr/>
        </p:nvGrpSpPr>
        <p:grpSpPr>
          <a:xfrm>
            <a:off x="207819" y="5666448"/>
            <a:ext cx="3647208" cy="1060270"/>
            <a:chOff x="0" y="2872646"/>
            <a:chExt cx="3534439" cy="1366573"/>
          </a:xfrm>
          <a:solidFill>
            <a:srgbClr val="879637"/>
          </a:solidFill>
        </p:grpSpPr>
        <p:sp>
          <p:nvSpPr>
            <p:cNvPr id="20" name="Rectangle: Rounded Corners 19">
              <a:extLst>
                <a:ext uri="{FF2B5EF4-FFF2-40B4-BE49-F238E27FC236}">
                  <a16:creationId xmlns:a16="http://schemas.microsoft.com/office/drawing/2014/main" id="{C5A28C2F-4D24-478D-AD56-6D3E60D45803}"/>
                </a:ext>
              </a:extLst>
            </p:cNvPr>
            <p:cNvSpPr/>
            <p:nvPr/>
          </p:nvSpPr>
          <p:spPr>
            <a:xfrm>
              <a:off x="0" y="2872646"/>
              <a:ext cx="3534439" cy="1366573"/>
            </a:xfrm>
            <a:prstGeom prst="roundRect">
              <a:avLst/>
            </a:prstGeom>
            <a:grpFill/>
          </p:spPr>
          <p:style>
            <a:lnRef idx="2">
              <a:schemeClr val="lt1">
                <a:hueOff val="0"/>
                <a:satOff val="0"/>
                <a:lumOff val="0"/>
                <a:alphaOff val="0"/>
              </a:schemeClr>
            </a:lnRef>
            <a:fillRef idx="1">
              <a:schemeClr val="accent1">
                <a:hueOff val="0"/>
                <a:satOff val="0"/>
                <a:lumOff val="0"/>
                <a:alphaOff val="0"/>
              </a:schemeClr>
            </a:fillRef>
            <a:effectRef idx="0">
              <a:schemeClr val="accent1">
                <a:hueOff val="0"/>
                <a:satOff val="0"/>
                <a:lumOff val="0"/>
                <a:alphaOff val="0"/>
              </a:schemeClr>
            </a:effectRef>
            <a:fontRef idx="minor">
              <a:schemeClr val="lt1"/>
            </a:fontRef>
          </p:style>
        </p:sp>
        <p:sp>
          <p:nvSpPr>
            <p:cNvPr id="21" name="Rectangle: Rounded Corners 14">
              <a:extLst>
                <a:ext uri="{FF2B5EF4-FFF2-40B4-BE49-F238E27FC236}">
                  <a16:creationId xmlns:a16="http://schemas.microsoft.com/office/drawing/2014/main" id="{57EF44A7-0A5D-4997-8EBB-16A3ADC910A9}"/>
                </a:ext>
              </a:extLst>
            </p:cNvPr>
            <p:cNvSpPr txBox="1"/>
            <p:nvPr/>
          </p:nvSpPr>
          <p:spPr>
            <a:xfrm>
              <a:off x="66711" y="2939357"/>
              <a:ext cx="3401017" cy="1233151"/>
            </a:xfrm>
            <a:prstGeom prst="rect">
              <a:avLst/>
            </a:prstGeom>
            <a:grpFill/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minor">
              <a:schemeClr val="lt1"/>
            </a:fontRef>
          </p:style>
          <p:txBody>
            <a:bodyPr spcFirstLastPara="0" vert="horz" wrap="square" lIns="63648" tIns="31824" rIns="63648" bIns="31824" numCol="1" spcCol="1270" anchor="ctr" anchorCtr="0">
              <a:noAutofit/>
            </a:bodyPr>
            <a:lstStyle/>
            <a:p>
              <a:pPr algn="ctr" defTabSz="742587">
                <a:lnSpc>
                  <a:spcPct val="90000"/>
                </a:lnSpc>
                <a:spcBef>
                  <a:spcPct val="0"/>
                </a:spcBef>
                <a:spcAft>
                  <a:spcPct val="35000"/>
                </a:spcAft>
                <a:buClr>
                  <a:srgbClr val="005172"/>
                </a:buClr>
              </a:pPr>
              <a:r>
                <a:rPr lang="en-GB" sz="2100" dirty="0">
                  <a:solidFill>
                    <a:prstClr val="white"/>
                  </a:solidFill>
                </a:rPr>
                <a:t>Outputs</a:t>
              </a:r>
            </a:p>
          </p:txBody>
        </p:sp>
      </p:grpSp>
      <p:pic>
        <p:nvPicPr>
          <p:cNvPr id="33" name="Picture 32" descr="A drawing of a face&#10;&#10;Description automatically generated">
            <a:extLst>
              <a:ext uri="{FF2B5EF4-FFF2-40B4-BE49-F238E27FC236}">
                <a16:creationId xmlns:a16="http://schemas.microsoft.com/office/drawing/2014/main" id="{330BD5A8-2512-4F10-A17A-D8963C064269}"/>
              </a:ext>
            </a:extLst>
          </p:cNvPr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443217" y="7064169"/>
            <a:ext cx="1028935" cy="360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96969017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 advTm="12000">
        <p:fade/>
      </p:transition>
    </mc:Choice>
    <mc:Fallback xmlns="">
      <p:transition spd="med" advTm="12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" fill="hold">
                            <p:stCondLst>
                              <p:cond delay="1000"/>
                            </p:stCondLst>
                            <p:childTnLst>
                              <p:par>
                                <p:cTn id="8" presetID="1" presetClass="entr" presetSubtype="0" fill="hold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2000"/>
                            </p:stCondLst>
                            <p:childTnLst>
                              <p:par>
                                <p:cTn id="11" presetID="1" presetClass="entr" presetSubtype="0" fill="hold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>
                            <p:stCondLst>
                              <p:cond delay="3000"/>
                            </p:stCondLst>
                            <p:childTnLst>
                              <p:par>
                                <p:cTn id="14" presetID="1" presetClass="entr" presetSubtype="0" fill="hold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4000"/>
                            </p:stCondLst>
                            <p:childTnLst>
                              <p:par>
                                <p:cTn id="17" presetID="1" presetClass="entr" presetSubtype="0" fill="hold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5000"/>
                            </p:stCondLst>
                            <p:childTnLst>
                              <p:par>
                                <p:cTn id="20" presetID="1" presetClass="entr" presetSubtype="0" fill="hold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C7840782-876C-4509-AB90-B1ED59EB0FB8}"/>
              </a:ext>
            </a:extLst>
          </p:cNvPr>
          <p:cNvSpPr>
            <a:spLocks noGrp="1"/>
          </p:cNvSpPr>
          <p:nvPr>
            <p:ph type="dt" sz="half" idx="4294967295"/>
          </p:nvPr>
        </p:nvSpPr>
        <p:spPr>
          <a:xfrm>
            <a:off x="298547" y="7084572"/>
            <a:ext cx="1440000" cy="360000"/>
          </a:xfrm>
        </p:spPr>
        <p:txBody>
          <a:bodyPr/>
          <a:lstStyle/>
          <a:p>
            <a:r>
              <a:rPr lang="en-US" noProof="0"/>
              <a:t>Insert Date ('Insert - Header &amp; Footer')</a:t>
            </a:r>
            <a:endParaRPr lang="en-GB" noProof="0"/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2F429B11-0AF0-44C8-B174-23DE11A01838}"/>
              </a:ext>
            </a:extLst>
          </p:cNvPr>
          <p:cNvSpPr>
            <a:spLocks noGrp="1"/>
          </p:cNvSpPr>
          <p:nvPr>
            <p:ph type="ftr" sz="quarter" idx="4294967295"/>
          </p:nvPr>
        </p:nvSpPr>
        <p:spPr>
          <a:xfrm>
            <a:off x="1842530" y="7084572"/>
            <a:ext cx="6300000" cy="360000"/>
          </a:xfrm>
        </p:spPr>
        <p:txBody>
          <a:bodyPr/>
          <a:lstStyle/>
          <a:p>
            <a:r>
              <a:rPr lang="en-GB" noProof="0"/>
              <a:t>Insert footer for all slides with 'Insert - Header &amp; Footer'</a:t>
            </a:r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B97CCB82-D81E-474B-BF3E-CABEA38ACC0D}"/>
              </a:ext>
            </a:extLst>
          </p:cNvPr>
          <p:cNvSpPr>
            <a:spLocks noGrp="1"/>
          </p:cNvSpPr>
          <p:nvPr>
            <p:ph type="sldNum" sz="quarter" idx="4294967295"/>
          </p:nvPr>
        </p:nvSpPr>
        <p:spPr>
          <a:xfrm>
            <a:off x="8246513" y="7084572"/>
            <a:ext cx="720000" cy="360000"/>
          </a:xfrm>
        </p:spPr>
        <p:txBody>
          <a:bodyPr/>
          <a:lstStyle/>
          <a:p>
            <a:r>
              <a:rPr lang="en-GB"/>
              <a:t>Page </a:t>
            </a:r>
            <a:fld id="{017C07C6-ACB6-4716-9739-321FBCDFAF41}" type="slidenum">
              <a:rPr lang="en-GB" smtClean="0"/>
              <a:pPr/>
              <a:t>8</a:t>
            </a:fld>
            <a:endParaRPr lang="en-GB" dirty="0"/>
          </a:p>
        </p:txBody>
      </p:sp>
      <p:pic>
        <p:nvPicPr>
          <p:cNvPr id="5" name="cerrocorona3d.gif">
            <a:hlinkClick r:id="" action="ppaction://media"/>
            <a:extLst>
              <a:ext uri="{FF2B5EF4-FFF2-40B4-BE49-F238E27FC236}">
                <a16:creationId xmlns:a16="http://schemas.microsoft.com/office/drawing/2014/main" id="{812450CC-5183-4C37-AD9B-F1430C5E004A}"/>
              </a:ext>
            </a:extLst>
          </p:cNvPr>
          <p:cNvPicPr>
            <a:picLocks noChangeAspect="1"/>
          </p:cNvPicPr>
          <p:nvPr>
            <a:vide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4"/>
          <a:stretch>
            <a:fillRect/>
          </a:stretch>
        </p:blipFill>
        <p:spPr>
          <a:xfrm>
            <a:off x="2550870" y="-1"/>
            <a:ext cx="8176438" cy="7551751"/>
          </a:xfrm>
          <a:prstGeom prst="rect">
            <a:avLst/>
          </a:prstGeom>
        </p:spPr>
      </p:pic>
      <p:sp>
        <p:nvSpPr>
          <p:cNvPr id="7" name="Rectangle 6">
            <a:extLst>
              <a:ext uri="{FF2B5EF4-FFF2-40B4-BE49-F238E27FC236}">
                <a16:creationId xmlns:a16="http://schemas.microsoft.com/office/drawing/2014/main" id="{36EB611F-6BE7-4D6C-BC0E-788D6A44DAF1}"/>
              </a:ext>
            </a:extLst>
          </p:cNvPr>
          <p:cNvSpPr/>
          <p:nvPr/>
        </p:nvSpPr>
        <p:spPr>
          <a:xfrm>
            <a:off x="298548" y="498969"/>
            <a:ext cx="3135768" cy="156966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GB" sz="3200" dirty="0">
                <a:solidFill>
                  <a:srgbClr val="005190"/>
                </a:solidFill>
              </a:rPr>
              <a:t>Breach</a:t>
            </a:r>
            <a:br>
              <a:rPr lang="en-GB" sz="3200" dirty="0">
                <a:solidFill>
                  <a:srgbClr val="005190"/>
                </a:solidFill>
              </a:rPr>
            </a:br>
            <a:r>
              <a:rPr lang="en-GB" sz="3200" dirty="0">
                <a:solidFill>
                  <a:srgbClr val="005190"/>
                </a:solidFill>
              </a:rPr>
              <a:t>modelling with EMBREA-MUD</a:t>
            </a:r>
          </a:p>
        </p:txBody>
      </p:sp>
      <p:sp>
        <p:nvSpPr>
          <p:cNvPr id="10" name="Rectangle 9">
            <a:extLst>
              <a:ext uri="{FF2B5EF4-FFF2-40B4-BE49-F238E27FC236}">
                <a16:creationId xmlns:a16="http://schemas.microsoft.com/office/drawing/2014/main" id="{07EB8A55-6141-4A8D-A07C-B3784C08C2DD}"/>
              </a:ext>
            </a:extLst>
          </p:cNvPr>
          <p:cNvSpPr/>
          <p:nvPr/>
        </p:nvSpPr>
        <p:spPr>
          <a:xfrm>
            <a:off x="3283527" y="0"/>
            <a:ext cx="7443781" cy="978522"/>
          </a:xfrm>
          <a:prstGeom prst="rect">
            <a:avLst/>
          </a:prstGeom>
          <a:solidFill>
            <a:schemeClr val="bg1"/>
          </a:solidFill>
          <a:ln w="635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>
              <a:solidFill>
                <a:schemeClr val="tx1"/>
              </a:solidFill>
            </a:endParaRPr>
          </a:p>
        </p:txBody>
      </p:sp>
      <p:pic>
        <p:nvPicPr>
          <p:cNvPr id="9" name="Picture 8" descr="A drawing of a face&#10;&#10;Description automatically generated">
            <a:extLst>
              <a:ext uri="{FF2B5EF4-FFF2-40B4-BE49-F238E27FC236}">
                <a16:creationId xmlns:a16="http://schemas.microsoft.com/office/drawing/2014/main" id="{CCCDE092-B934-4E8C-BB5B-3FE30D4B5B08}"/>
              </a:ext>
            </a:extLst>
          </p:cNvPr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443217" y="7064169"/>
            <a:ext cx="1028935" cy="360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49680375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 advTm="4000">
        <p:fade/>
      </p:transition>
    </mc:Choice>
    <mc:Fallback xmlns="">
      <p:transition spd="med" advTm="4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6100" fill="hold"/>
                                        <p:tgtEl>
                                          <p:spTgt spid="5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video>
              <p:cMediaNode vol="80000">
                <p:cTn id="7" fill="hold" display="0">
                  <p:stCondLst>
                    <p:cond delay="indefinite"/>
                  </p:stCondLst>
                </p:cTn>
                <p:tgtEl>
                  <p:spTgt spid="5"/>
                </p:tgtEl>
              </p:cMediaNode>
            </p:video>
            <p:seq concurrent="1" nextAc="seek">
              <p:cTn id="8" restart="whenNotActive" fill="hold" evtFilter="cancelBubble" nodeType="interactiveSeq">
                <p:stCondLst>
                  <p:cond evt="onClick" delay="0">
                    <p:tgtEl>
                      <p:spTgt spid="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9" fill="hold">
                      <p:stCondLst>
                        <p:cond delay="0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togglePause">
                                      <p:cBhvr>
                                        <p:cTn id="12" dur="1" fill="hold"/>
                                        <p:tgtEl>
                                          <p:spTgt spid="5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5"/>
                  </p:tgtEl>
                </p:cond>
              </p:nextCondLst>
            </p:seq>
          </p:childTnLst>
        </p:cTn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A95ED31E-6F53-4058-8D7C-609C5810913D}"/>
              </a:ext>
            </a:extLst>
          </p:cNvPr>
          <p:cNvSpPr>
            <a:spLocks noGrp="1"/>
          </p:cNvSpPr>
          <p:nvPr>
            <p:ph type="dt" sz="half" idx="4294967295"/>
          </p:nvPr>
        </p:nvSpPr>
        <p:spPr>
          <a:xfrm>
            <a:off x="1330858" y="6408940"/>
            <a:ext cx="1145530" cy="286383"/>
          </a:xfrm>
        </p:spPr>
        <p:txBody>
          <a:bodyPr/>
          <a:lstStyle/>
          <a:p>
            <a:r>
              <a:rPr lang="en-US" noProof="0"/>
              <a:t>Insert Date ('Insert - Header &amp; Footer')</a:t>
            </a:r>
            <a:endParaRPr lang="en-GB" noProof="0"/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09F6F02F-A964-418A-B34A-B824D0B961E2}"/>
              </a:ext>
            </a:extLst>
          </p:cNvPr>
          <p:cNvSpPr>
            <a:spLocks noGrp="1"/>
          </p:cNvSpPr>
          <p:nvPr>
            <p:ph type="ftr" sz="quarter" idx="4294967295"/>
          </p:nvPr>
        </p:nvSpPr>
        <p:spPr>
          <a:xfrm>
            <a:off x="2559108" y="6408940"/>
            <a:ext cx="5011695" cy="286383"/>
          </a:xfrm>
        </p:spPr>
        <p:txBody>
          <a:bodyPr/>
          <a:lstStyle/>
          <a:p>
            <a:r>
              <a:rPr lang="en-GB" noProof="0"/>
              <a:t>Insert footer for all slides with 'Insert - Header &amp; Footer'</a:t>
            </a:r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A0202431-F173-497D-8361-C88A1938D6C4}"/>
              </a:ext>
            </a:extLst>
          </p:cNvPr>
          <p:cNvSpPr>
            <a:spLocks noGrp="1"/>
          </p:cNvSpPr>
          <p:nvPr>
            <p:ph type="sldNum" sz="quarter" idx="4294967295"/>
          </p:nvPr>
        </p:nvSpPr>
        <p:spPr>
          <a:xfrm>
            <a:off x="7653521" y="6408940"/>
            <a:ext cx="572765" cy="286383"/>
          </a:xfrm>
        </p:spPr>
        <p:txBody>
          <a:bodyPr/>
          <a:lstStyle/>
          <a:p>
            <a:r>
              <a:rPr lang="en-GB"/>
              <a:t>Page </a:t>
            </a:r>
            <a:fld id="{017C07C6-ACB6-4716-9739-321FBCDFAF41}" type="slidenum">
              <a:rPr lang="en-GB" smtClean="0"/>
              <a:pPr/>
              <a:t>9</a:t>
            </a:fld>
            <a:endParaRPr lang="en-GB" dirty="0"/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AEB1547E-6F82-46BA-8FAD-FEB61AD610BD}"/>
              </a:ext>
            </a:extLst>
          </p:cNvPr>
          <p:cNvSpPr/>
          <p:nvPr/>
        </p:nvSpPr>
        <p:spPr>
          <a:xfrm>
            <a:off x="1093363" y="773113"/>
            <a:ext cx="8506675" cy="6015038"/>
          </a:xfrm>
          <a:prstGeom prst="rect">
            <a:avLst/>
          </a:prstGeom>
          <a:solidFill>
            <a:schemeClr val="bg1"/>
          </a:solidFill>
          <a:ln w="635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sz="1432" dirty="0">
              <a:solidFill>
                <a:schemeClr val="tx1"/>
              </a:solidFill>
            </a:endParaRPr>
          </a:p>
        </p:txBody>
      </p:sp>
      <p:grpSp>
        <p:nvGrpSpPr>
          <p:cNvPr id="7" name="Group 6">
            <a:extLst>
              <a:ext uri="{FF2B5EF4-FFF2-40B4-BE49-F238E27FC236}">
                <a16:creationId xmlns:a16="http://schemas.microsoft.com/office/drawing/2014/main" id="{CB649341-0498-4D9F-BD58-5B791784EC3F}"/>
              </a:ext>
            </a:extLst>
          </p:cNvPr>
          <p:cNvGrpSpPr/>
          <p:nvPr/>
        </p:nvGrpSpPr>
        <p:grpSpPr>
          <a:xfrm>
            <a:off x="3740862" y="1682920"/>
            <a:ext cx="6041443" cy="1203832"/>
            <a:chOff x="3972196" y="1582714"/>
            <a:chExt cx="6283448" cy="1093259"/>
          </a:xfrm>
        </p:grpSpPr>
        <p:sp>
          <p:nvSpPr>
            <p:cNvPr id="30" name="Rectangle: Top Corners Rounded 29">
              <a:extLst>
                <a:ext uri="{FF2B5EF4-FFF2-40B4-BE49-F238E27FC236}">
                  <a16:creationId xmlns:a16="http://schemas.microsoft.com/office/drawing/2014/main" id="{D21C02ED-16B8-49CF-BE4E-8C23E2DD871E}"/>
                </a:ext>
              </a:extLst>
            </p:cNvPr>
            <p:cNvSpPr/>
            <p:nvPr/>
          </p:nvSpPr>
          <p:spPr>
            <a:xfrm rot="5400000">
              <a:off x="6567290" y="-1012380"/>
              <a:ext cx="1093259" cy="6283448"/>
            </a:xfrm>
            <a:prstGeom prst="round2SameRect">
              <a:avLst/>
            </a:prstGeom>
            <a:solidFill>
              <a:srgbClr val="879637">
                <a:alpha val="20000"/>
              </a:srgbClr>
            </a:solidFill>
          </p:spPr>
          <p:style>
            <a:lnRef idx="2">
              <a:schemeClr val="accent1">
                <a:alpha val="90000"/>
                <a:tint val="40000"/>
                <a:hueOff val="0"/>
                <a:satOff val="0"/>
                <a:lumOff val="0"/>
                <a:alphaOff val="0"/>
              </a:schemeClr>
            </a:lnRef>
            <a:fillRef idx="1">
              <a:schemeClr val="accent1">
                <a:alpha val="90000"/>
                <a:tint val="40000"/>
                <a:hueOff val="0"/>
                <a:satOff val="0"/>
                <a:lumOff val="0"/>
                <a:alphaOff val="0"/>
              </a:schemeClr>
            </a:fillRef>
            <a:effectRef idx="0">
              <a:schemeClr val="accent1">
                <a:alpha val="90000"/>
                <a:tint val="40000"/>
                <a:hueOff val="0"/>
                <a:satOff val="0"/>
                <a:lumOff val="0"/>
                <a:alphaOff val="0"/>
              </a:schemeClr>
            </a:effectRef>
            <a:fontRef idx="minor">
              <a:schemeClr val="dk1">
                <a:hueOff val="0"/>
                <a:satOff val="0"/>
                <a:lumOff val="0"/>
                <a:alphaOff val="0"/>
              </a:schemeClr>
            </a:fontRef>
          </p:style>
        </p:sp>
        <p:sp>
          <p:nvSpPr>
            <p:cNvPr id="31" name="Rectangle: Top Corners Rounded 4">
              <a:extLst>
                <a:ext uri="{FF2B5EF4-FFF2-40B4-BE49-F238E27FC236}">
                  <a16:creationId xmlns:a16="http://schemas.microsoft.com/office/drawing/2014/main" id="{317A8278-C617-4672-8FCA-C184F97D21B6}"/>
                </a:ext>
              </a:extLst>
            </p:cNvPr>
            <p:cNvSpPr txBox="1"/>
            <p:nvPr/>
          </p:nvSpPr>
          <p:spPr>
            <a:xfrm>
              <a:off x="4307286" y="1636083"/>
              <a:ext cx="5894989" cy="986522"/>
            </a:xfrm>
            <a:prstGeom prst="rect">
              <a:avLst/>
            </a:prstGeom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minor">
              <a:schemeClr val="dk1">
                <a:hueOff val="0"/>
                <a:satOff val="0"/>
                <a:lumOff val="0"/>
                <a:alphaOff val="0"/>
              </a:schemeClr>
            </a:fontRef>
          </p:style>
          <p:txBody>
            <a:bodyPr spcFirstLastPara="0" vert="horz" wrap="square" lIns="63648" tIns="31824" rIns="63648" bIns="31824" numCol="1" spcCol="1270" anchor="ctr" anchorCtr="0">
              <a:noAutofit/>
            </a:bodyPr>
            <a:lstStyle/>
            <a:p>
              <a:pPr lvl="1" defTabSz="742587">
                <a:lnSpc>
                  <a:spcPct val="90000"/>
                </a:lnSpc>
                <a:spcBef>
                  <a:spcPct val="0"/>
                </a:spcBef>
                <a:spcAft>
                  <a:spcPct val="15000"/>
                </a:spcAft>
                <a:buFont typeface="Wingdings" panose="05000000000000000000" pitchFamily="2" charset="2"/>
                <a:buChar char="§"/>
              </a:pPr>
              <a:r>
                <a:rPr lang="en-GB" sz="2100" dirty="0"/>
                <a:t>MIKE21 Mudflow</a:t>
              </a:r>
            </a:p>
            <a:p>
              <a:pPr lvl="1" defTabSz="742587">
                <a:lnSpc>
                  <a:spcPct val="90000"/>
                </a:lnSpc>
                <a:spcBef>
                  <a:spcPct val="0"/>
                </a:spcBef>
                <a:spcAft>
                  <a:spcPct val="15000"/>
                </a:spcAft>
                <a:buFont typeface="Wingdings" panose="05000000000000000000" pitchFamily="2" charset="2"/>
                <a:buChar char="§"/>
              </a:pPr>
              <a:r>
                <a:rPr lang="en-GB" sz="2100" dirty="0"/>
                <a:t>2D model</a:t>
              </a:r>
            </a:p>
            <a:p>
              <a:pPr lvl="1" defTabSz="742587">
                <a:lnSpc>
                  <a:spcPct val="90000"/>
                </a:lnSpc>
                <a:spcBef>
                  <a:spcPct val="0"/>
                </a:spcBef>
                <a:spcAft>
                  <a:spcPct val="15000"/>
                </a:spcAft>
                <a:buFont typeface="Wingdings" panose="05000000000000000000" pitchFamily="2" charset="2"/>
                <a:buChar char="§"/>
              </a:pPr>
              <a:r>
                <a:rPr lang="en-GB" sz="2100" dirty="0"/>
                <a:t>full Bingham model for mudflow </a:t>
              </a:r>
            </a:p>
          </p:txBody>
        </p:sp>
      </p:grpSp>
      <p:grpSp>
        <p:nvGrpSpPr>
          <p:cNvPr id="12" name="Group 11">
            <a:extLst>
              <a:ext uri="{FF2B5EF4-FFF2-40B4-BE49-F238E27FC236}">
                <a16:creationId xmlns:a16="http://schemas.microsoft.com/office/drawing/2014/main" id="{E86CCFB5-05AE-4802-9626-5A95F6983C7E}"/>
              </a:ext>
            </a:extLst>
          </p:cNvPr>
          <p:cNvGrpSpPr/>
          <p:nvPr/>
        </p:nvGrpSpPr>
        <p:grpSpPr>
          <a:xfrm>
            <a:off x="633845" y="1594884"/>
            <a:ext cx="3320785" cy="1379905"/>
            <a:chOff x="0" y="2841"/>
            <a:chExt cx="3534439" cy="1366573"/>
          </a:xfrm>
          <a:solidFill>
            <a:srgbClr val="879637"/>
          </a:solidFill>
        </p:grpSpPr>
        <p:sp>
          <p:nvSpPr>
            <p:cNvPr id="28" name="Rectangle: Rounded Corners 27">
              <a:extLst>
                <a:ext uri="{FF2B5EF4-FFF2-40B4-BE49-F238E27FC236}">
                  <a16:creationId xmlns:a16="http://schemas.microsoft.com/office/drawing/2014/main" id="{5F224935-B020-4AC5-A211-75062B28DD8F}"/>
                </a:ext>
              </a:extLst>
            </p:cNvPr>
            <p:cNvSpPr/>
            <p:nvPr/>
          </p:nvSpPr>
          <p:spPr>
            <a:xfrm>
              <a:off x="0" y="2841"/>
              <a:ext cx="3534439" cy="1366573"/>
            </a:xfrm>
            <a:prstGeom prst="roundRect">
              <a:avLst/>
            </a:prstGeom>
            <a:grpFill/>
          </p:spPr>
          <p:style>
            <a:lnRef idx="2">
              <a:schemeClr val="lt1">
                <a:hueOff val="0"/>
                <a:satOff val="0"/>
                <a:lumOff val="0"/>
                <a:alphaOff val="0"/>
              </a:schemeClr>
            </a:lnRef>
            <a:fillRef idx="1">
              <a:schemeClr val="accent1">
                <a:hueOff val="0"/>
                <a:satOff val="0"/>
                <a:lumOff val="0"/>
                <a:alphaOff val="0"/>
              </a:schemeClr>
            </a:fillRef>
            <a:effectRef idx="0">
              <a:schemeClr val="accent1">
                <a:hueOff val="0"/>
                <a:satOff val="0"/>
                <a:lumOff val="0"/>
                <a:alphaOff val="0"/>
              </a:schemeClr>
            </a:effectRef>
            <a:fontRef idx="minor">
              <a:schemeClr val="lt1"/>
            </a:fontRef>
          </p:style>
        </p:sp>
        <p:sp>
          <p:nvSpPr>
            <p:cNvPr id="29" name="Rectangle: Rounded Corners 6">
              <a:extLst>
                <a:ext uri="{FF2B5EF4-FFF2-40B4-BE49-F238E27FC236}">
                  <a16:creationId xmlns:a16="http://schemas.microsoft.com/office/drawing/2014/main" id="{13D679A4-02B7-422E-992E-2BA809946595}"/>
                </a:ext>
              </a:extLst>
            </p:cNvPr>
            <p:cNvSpPr txBox="1"/>
            <p:nvPr/>
          </p:nvSpPr>
          <p:spPr>
            <a:xfrm>
              <a:off x="66711" y="69552"/>
              <a:ext cx="3401017" cy="1233151"/>
            </a:xfrm>
            <a:prstGeom prst="rect">
              <a:avLst/>
            </a:prstGeom>
            <a:noFill/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minor">
              <a:schemeClr val="lt1"/>
            </a:fontRef>
          </p:style>
          <p:txBody>
            <a:bodyPr spcFirstLastPara="0" vert="horz" wrap="square" lIns="63648" tIns="31824" rIns="63648" bIns="31824" numCol="1" spcCol="1270" anchor="ctr" anchorCtr="0">
              <a:noAutofit/>
            </a:bodyPr>
            <a:lstStyle/>
            <a:p>
              <a:pPr algn="ctr" defTabSz="742587">
                <a:lnSpc>
                  <a:spcPct val="90000"/>
                </a:lnSpc>
                <a:spcBef>
                  <a:spcPct val="0"/>
                </a:spcBef>
                <a:spcAft>
                  <a:spcPct val="35000"/>
                </a:spcAft>
              </a:pPr>
              <a:r>
                <a:rPr lang="en-GB" sz="2100" dirty="0"/>
                <a:t>Mudflow model</a:t>
              </a:r>
            </a:p>
          </p:txBody>
        </p:sp>
      </p:grpSp>
      <p:grpSp>
        <p:nvGrpSpPr>
          <p:cNvPr id="8" name="Group 7">
            <a:extLst>
              <a:ext uri="{FF2B5EF4-FFF2-40B4-BE49-F238E27FC236}">
                <a16:creationId xmlns:a16="http://schemas.microsoft.com/office/drawing/2014/main" id="{0A33FC03-4A9B-49B7-8751-802F290242FF}"/>
              </a:ext>
            </a:extLst>
          </p:cNvPr>
          <p:cNvGrpSpPr/>
          <p:nvPr/>
        </p:nvGrpSpPr>
        <p:grpSpPr>
          <a:xfrm>
            <a:off x="3552351" y="3148442"/>
            <a:ext cx="6507204" cy="2311358"/>
            <a:chOff x="3972195" y="3017617"/>
            <a:chExt cx="6822009" cy="1093259"/>
          </a:xfrm>
        </p:grpSpPr>
        <p:sp>
          <p:nvSpPr>
            <p:cNvPr id="26" name="Rectangle: Top Corners Rounded 25">
              <a:extLst>
                <a:ext uri="{FF2B5EF4-FFF2-40B4-BE49-F238E27FC236}">
                  <a16:creationId xmlns:a16="http://schemas.microsoft.com/office/drawing/2014/main" id="{A87A5E0E-1D95-4B5B-BECF-4B0B0B1C8040}"/>
                </a:ext>
              </a:extLst>
            </p:cNvPr>
            <p:cNvSpPr/>
            <p:nvPr/>
          </p:nvSpPr>
          <p:spPr>
            <a:xfrm rot="5400000">
              <a:off x="6691239" y="298573"/>
              <a:ext cx="1093259" cy="6531348"/>
            </a:xfrm>
            <a:prstGeom prst="round2SameRect">
              <a:avLst/>
            </a:prstGeom>
            <a:solidFill>
              <a:srgbClr val="879637">
                <a:alpha val="20000"/>
              </a:srgbClr>
            </a:solidFill>
          </p:spPr>
          <p:style>
            <a:lnRef idx="2">
              <a:schemeClr val="accent1">
                <a:alpha val="90000"/>
                <a:tint val="40000"/>
                <a:hueOff val="0"/>
                <a:satOff val="0"/>
                <a:lumOff val="0"/>
                <a:alphaOff val="0"/>
              </a:schemeClr>
            </a:lnRef>
            <a:fillRef idx="1">
              <a:schemeClr val="accent1">
                <a:alpha val="90000"/>
                <a:tint val="40000"/>
                <a:hueOff val="0"/>
                <a:satOff val="0"/>
                <a:lumOff val="0"/>
                <a:alphaOff val="0"/>
              </a:schemeClr>
            </a:fillRef>
            <a:effectRef idx="0">
              <a:schemeClr val="accent1">
                <a:alpha val="90000"/>
                <a:tint val="40000"/>
                <a:hueOff val="0"/>
                <a:satOff val="0"/>
                <a:lumOff val="0"/>
                <a:alphaOff val="0"/>
              </a:schemeClr>
            </a:effectRef>
            <a:fontRef idx="minor">
              <a:schemeClr val="dk1">
                <a:hueOff val="0"/>
                <a:satOff val="0"/>
                <a:lumOff val="0"/>
                <a:alphaOff val="0"/>
              </a:schemeClr>
            </a:fontRef>
          </p:style>
        </p:sp>
        <p:sp>
          <p:nvSpPr>
            <p:cNvPr id="27" name="Rectangle: Top Corners Rounded 8">
              <a:extLst>
                <a:ext uri="{FF2B5EF4-FFF2-40B4-BE49-F238E27FC236}">
                  <a16:creationId xmlns:a16="http://schemas.microsoft.com/office/drawing/2014/main" id="{245919CF-F0A2-4A5A-9262-1468E14AD320}"/>
                </a:ext>
              </a:extLst>
            </p:cNvPr>
            <p:cNvSpPr txBox="1"/>
            <p:nvPr/>
          </p:nvSpPr>
          <p:spPr>
            <a:xfrm>
              <a:off x="4510756" y="3070985"/>
              <a:ext cx="6283448" cy="986521"/>
            </a:xfrm>
            <a:prstGeom prst="rect">
              <a:avLst/>
            </a:prstGeom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minor">
              <a:schemeClr val="dk1">
                <a:hueOff val="0"/>
                <a:satOff val="0"/>
                <a:lumOff val="0"/>
                <a:alphaOff val="0"/>
              </a:schemeClr>
            </a:fontRef>
          </p:style>
          <p:txBody>
            <a:bodyPr spcFirstLastPara="0" vert="horz" wrap="square" lIns="63648" tIns="31824" rIns="63648" bIns="31824" numCol="1" spcCol="1270" anchor="ctr" anchorCtr="0">
              <a:noAutofit/>
            </a:bodyPr>
            <a:lstStyle/>
            <a:p>
              <a:pPr lvl="1" defTabSz="742587">
                <a:lnSpc>
                  <a:spcPct val="90000"/>
                </a:lnSpc>
                <a:spcBef>
                  <a:spcPct val="0"/>
                </a:spcBef>
                <a:spcAft>
                  <a:spcPct val="15000"/>
                </a:spcAft>
                <a:buFont typeface="Wingdings" panose="05000000000000000000" pitchFamily="2" charset="2"/>
                <a:buChar char="§"/>
              </a:pPr>
              <a:r>
                <a:rPr lang="en-GB" sz="2100" dirty="0"/>
                <a:t>2D defined based on a 12.5m horizontal resolution DTM.</a:t>
              </a:r>
            </a:p>
            <a:p>
              <a:pPr lvl="1" defTabSz="742587">
                <a:lnSpc>
                  <a:spcPct val="90000"/>
                </a:lnSpc>
                <a:spcBef>
                  <a:spcPct val="0"/>
                </a:spcBef>
                <a:spcAft>
                  <a:spcPct val="15000"/>
                </a:spcAft>
                <a:buFont typeface="Wingdings" panose="05000000000000000000" pitchFamily="2" charset="2"/>
                <a:buChar char="§"/>
              </a:pPr>
              <a:r>
                <a:rPr lang="en-GB" sz="2100" dirty="0"/>
                <a:t>Inputs to the MIKE 21 mudflow model are:</a:t>
              </a:r>
            </a:p>
            <a:p>
              <a:pPr lvl="2" defTabSz="742587">
                <a:lnSpc>
                  <a:spcPct val="90000"/>
                </a:lnSpc>
                <a:spcBef>
                  <a:spcPct val="0"/>
                </a:spcBef>
                <a:spcAft>
                  <a:spcPct val="15000"/>
                </a:spcAft>
                <a:buFont typeface="Wingdings" panose="05000000000000000000" pitchFamily="2" charset="2"/>
                <a:buChar char="§"/>
              </a:pPr>
              <a:r>
                <a:rPr lang="en-GB" sz="2100"/>
                <a:t>fluid </a:t>
              </a:r>
              <a:r>
                <a:rPr lang="en-GB" sz="2100" dirty="0"/>
                <a:t>density in kg/m</a:t>
              </a:r>
              <a:r>
                <a:rPr lang="en-GB" sz="2100" baseline="30000" dirty="0"/>
                <a:t>3</a:t>
              </a:r>
              <a:r>
                <a:rPr lang="en-GB" sz="2100" dirty="0"/>
                <a:t>, </a:t>
              </a:r>
            </a:p>
            <a:p>
              <a:pPr lvl="2" defTabSz="742587">
                <a:lnSpc>
                  <a:spcPct val="90000"/>
                </a:lnSpc>
                <a:spcBef>
                  <a:spcPct val="0"/>
                </a:spcBef>
                <a:spcAft>
                  <a:spcPct val="15000"/>
                </a:spcAft>
                <a:buFont typeface="Wingdings" panose="05000000000000000000" pitchFamily="2" charset="2"/>
                <a:buChar char="§"/>
              </a:pPr>
              <a:r>
                <a:rPr lang="en-GB" sz="2100" dirty="0"/>
                <a:t>yield stress in N/m</a:t>
              </a:r>
              <a:r>
                <a:rPr lang="en-GB" sz="2100" baseline="30000" dirty="0"/>
                <a:t>2</a:t>
              </a:r>
              <a:r>
                <a:rPr lang="en-GB" sz="2100" dirty="0"/>
                <a:t> </a:t>
              </a:r>
            </a:p>
            <a:p>
              <a:pPr lvl="2" defTabSz="742587">
                <a:lnSpc>
                  <a:spcPct val="90000"/>
                </a:lnSpc>
                <a:spcBef>
                  <a:spcPct val="0"/>
                </a:spcBef>
                <a:spcAft>
                  <a:spcPct val="15000"/>
                </a:spcAft>
                <a:buFont typeface="Wingdings" panose="05000000000000000000" pitchFamily="2" charset="2"/>
                <a:buChar char="§"/>
              </a:pPr>
              <a:r>
                <a:rPr lang="en-GB" sz="2100" dirty="0"/>
                <a:t>dynamic viscosity in kg/</a:t>
              </a:r>
              <a:r>
                <a:rPr lang="en-GB" sz="2100" dirty="0" err="1"/>
                <a:t>m.s</a:t>
              </a:r>
              <a:endParaRPr lang="en-GB" sz="2100" dirty="0"/>
            </a:p>
          </p:txBody>
        </p:sp>
      </p:grpSp>
      <p:grpSp>
        <p:nvGrpSpPr>
          <p:cNvPr id="14" name="Group 13">
            <a:extLst>
              <a:ext uri="{FF2B5EF4-FFF2-40B4-BE49-F238E27FC236}">
                <a16:creationId xmlns:a16="http://schemas.microsoft.com/office/drawing/2014/main" id="{502AAE79-A2C9-4323-B217-AB81FFBC3214}"/>
              </a:ext>
            </a:extLst>
          </p:cNvPr>
          <p:cNvGrpSpPr/>
          <p:nvPr/>
        </p:nvGrpSpPr>
        <p:grpSpPr>
          <a:xfrm>
            <a:off x="633845" y="3083500"/>
            <a:ext cx="3320785" cy="2376298"/>
            <a:chOff x="0" y="1437743"/>
            <a:chExt cx="3534439" cy="1366573"/>
          </a:xfrm>
          <a:solidFill>
            <a:srgbClr val="879637"/>
          </a:solidFill>
        </p:grpSpPr>
        <p:sp>
          <p:nvSpPr>
            <p:cNvPr id="24" name="Rectangle: Rounded Corners 23">
              <a:extLst>
                <a:ext uri="{FF2B5EF4-FFF2-40B4-BE49-F238E27FC236}">
                  <a16:creationId xmlns:a16="http://schemas.microsoft.com/office/drawing/2014/main" id="{567F46C6-0995-4DD0-9344-6C4858C26B9C}"/>
                </a:ext>
              </a:extLst>
            </p:cNvPr>
            <p:cNvSpPr/>
            <p:nvPr/>
          </p:nvSpPr>
          <p:spPr>
            <a:xfrm>
              <a:off x="0" y="1437743"/>
              <a:ext cx="3534439" cy="1366573"/>
            </a:xfrm>
            <a:prstGeom prst="roundRect">
              <a:avLst/>
            </a:prstGeom>
            <a:grpFill/>
          </p:spPr>
          <p:style>
            <a:lnRef idx="2">
              <a:schemeClr val="lt1">
                <a:hueOff val="0"/>
                <a:satOff val="0"/>
                <a:lumOff val="0"/>
                <a:alphaOff val="0"/>
              </a:schemeClr>
            </a:lnRef>
            <a:fillRef idx="1">
              <a:schemeClr val="accent1">
                <a:hueOff val="0"/>
                <a:satOff val="0"/>
                <a:lumOff val="0"/>
                <a:alphaOff val="0"/>
              </a:schemeClr>
            </a:fillRef>
            <a:effectRef idx="0">
              <a:schemeClr val="accent1">
                <a:hueOff val="0"/>
                <a:satOff val="0"/>
                <a:lumOff val="0"/>
                <a:alphaOff val="0"/>
              </a:schemeClr>
            </a:effectRef>
            <a:fontRef idx="minor">
              <a:schemeClr val="lt1"/>
            </a:fontRef>
          </p:style>
        </p:sp>
        <p:sp>
          <p:nvSpPr>
            <p:cNvPr id="25" name="Rectangle: Rounded Corners 10">
              <a:extLst>
                <a:ext uri="{FF2B5EF4-FFF2-40B4-BE49-F238E27FC236}">
                  <a16:creationId xmlns:a16="http://schemas.microsoft.com/office/drawing/2014/main" id="{ECDF7BD5-7585-4988-B894-C7B23273444E}"/>
                </a:ext>
              </a:extLst>
            </p:cNvPr>
            <p:cNvSpPr txBox="1"/>
            <p:nvPr/>
          </p:nvSpPr>
          <p:spPr>
            <a:xfrm>
              <a:off x="66711" y="1504454"/>
              <a:ext cx="3401017" cy="1233151"/>
            </a:xfrm>
            <a:prstGeom prst="rect">
              <a:avLst/>
            </a:prstGeom>
            <a:noFill/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minor">
              <a:schemeClr val="lt1"/>
            </a:fontRef>
          </p:style>
          <p:txBody>
            <a:bodyPr spcFirstLastPara="0" vert="horz" wrap="square" lIns="63648" tIns="31824" rIns="63648" bIns="31824" numCol="1" spcCol="1270" anchor="ctr" anchorCtr="0">
              <a:noAutofit/>
            </a:bodyPr>
            <a:lstStyle/>
            <a:p>
              <a:pPr algn="ctr" defTabSz="742587">
                <a:lnSpc>
                  <a:spcPct val="90000"/>
                </a:lnSpc>
                <a:spcBef>
                  <a:spcPct val="0"/>
                </a:spcBef>
                <a:spcAft>
                  <a:spcPct val="35000"/>
                </a:spcAft>
              </a:pPr>
              <a:r>
                <a:rPr lang="en-GB" sz="2100" dirty="0"/>
                <a:t>Model setup</a:t>
              </a:r>
            </a:p>
          </p:txBody>
        </p:sp>
      </p:grpSp>
      <p:grpSp>
        <p:nvGrpSpPr>
          <p:cNvPr id="9" name="Group 8">
            <a:extLst>
              <a:ext uri="{FF2B5EF4-FFF2-40B4-BE49-F238E27FC236}">
                <a16:creationId xmlns:a16="http://schemas.microsoft.com/office/drawing/2014/main" id="{88CF8457-9CD0-429A-A799-33B8E5C43A5A}"/>
              </a:ext>
            </a:extLst>
          </p:cNvPr>
          <p:cNvGrpSpPr/>
          <p:nvPr/>
        </p:nvGrpSpPr>
        <p:grpSpPr>
          <a:xfrm>
            <a:off x="3891951" y="5719675"/>
            <a:ext cx="5890865" cy="869696"/>
            <a:chOff x="3972196" y="4452518"/>
            <a:chExt cx="6283448" cy="1093259"/>
          </a:xfrm>
        </p:grpSpPr>
        <p:sp>
          <p:nvSpPr>
            <p:cNvPr id="22" name="Rectangle: Top Corners Rounded 21">
              <a:extLst>
                <a:ext uri="{FF2B5EF4-FFF2-40B4-BE49-F238E27FC236}">
                  <a16:creationId xmlns:a16="http://schemas.microsoft.com/office/drawing/2014/main" id="{FDCD5EC7-45F5-4714-A04C-A381BBAFB928}"/>
                </a:ext>
              </a:extLst>
            </p:cNvPr>
            <p:cNvSpPr/>
            <p:nvPr/>
          </p:nvSpPr>
          <p:spPr>
            <a:xfrm rot="5400000">
              <a:off x="6567290" y="1857424"/>
              <a:ext cx="1093259" cy="6283448"/>
            </a:xfrm>
            <a:prstGeom prst="round2SameRect">
              <a:avLst/>
            </a:prstGeom>
            <a:solidFill>
              <a:srgbClr val="879637">
                <a:alpha val="20000"/>
              </a:srgbClr>
            </a:solidFill>
          </p:spPr>
          <p:style>
            <a:lnRef idx="2">
              <a:schemeClr val="accent1">
                <a:alpha val="90000"/>
                <a:tint val="40000"/>
                <a:hueOff val="0"/>
                <a:satOff val="0"/>
                <a:lumOff val="0"/>
                <a:alphaOff val="0"/>
              </a:schemeClr>
            </a:lnRef>
            <a:fillRef idx="1">
              <a:schemeClr val="accent1">
                <a:alpha val="90000"/>
                <a:tint val="40000"/>
                <a:hueOff val="0"/>
                <a:satOff val="0"/>
                <a:lumOff val="0"/>
                <a:alphaOff val="0"/>
              </a:schemeClr>
            </a:fillRef>
            <a:effectRef idx="0">
              <a:schemeClr val="accent1">
                <a:alpha val="90000"/>
                <a:tint val="40000"/>
                <a:hueOff val="0"/>
                <a:satOff val="0"/>
                <a:lumOff val="0"/>
                <a:alphaOff val="0"/>
              </a:schemeClr>
            </a:effectRef>
            <a:fontRef idx="minor">
              <a:schemeClr val="dk1">
                <a:hueOff val="0"/>
                <a:satOff val="0"/>
                <a:lumOff val="0"/>
                <a:alphaOff val="0"/>
              </a:schemeClr>
            </a:fontRef>
          </p:style>
        </p:sp>
        <p:sp>
          <p:nvSpPr>
            <p:cNvPr id="23" name="Rectangle: Top Corners Rounded 12">
              <a:extLst>
                <a:ext uri="{FF2B5EF4-FFF2-40B4-BE49-F238E27FC236}">
                  <a16:creationId xmlns:a16="http://schemas.microsoft.com/office/drawing/2014/main" id="{2B150D36-7B8E-4D7F-A100-7714C37D8891}"/>
                </a:ext>
              </a:extLst>
            </p:cNvPr>
            <p:cNvSpPr txBox="1"/>
            <p:nvPr/>
          </p:nvSpPr>
          <p:spPr>
            <a:xfrm>
              <a:off x="4169558" y="4505888"/>
              <a:ext cx="6032718" cy="986521"/>
            </a:xfrm>
            <a:prstGeom prst="rect">
              <a:avLst/>
            </a:prstGeom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minor">
              <a:schemeClr val="dk1">
                <a:hueOff val="0"/>
                <a:satOff val="0"/>
                <a:lumOff val="0"/>
                <a:alphaOff val="0"/>
              </a:schemeClr>
            </a:fontRef>
          </p:style>
          <p:txBody>
            <a:bodyPr spcFirstLastPara="0" vert="horz" wrap="square" lIns="63648" tIns="31824" rIns="63648" bIns="31824" numCol="1" spcCol="1270" anchor="ctr" anchorCtr="0">
              <a:noAutofit/>
            </a:bodyPr>
            <a:lstStyle/>
            <a:p>
              <a:pPr lvl="1" defTabSz="742587">
                <a:lnSpc>
                  <a:spcPct val="90000"/>
                </a:lnSpc>
                <a:spcBef>
                  <a:spcPct val="0"/>
                </a:spcBef>
                <a:spcAft>
                  <a:spcPct val="15000"/>
                </a:spcAft>
                <a:buFont typeface="Wingdings" panose="05000000000000000000" pitchFamily="2" charset="2"/>
                <a:buChar char="§"/>
              </a:pPr>
              <a:r>
                <a:rPr lang="en-GB" sz="2100" dirty="0"/>
                <a:t>Mudflow depths and velocity</a:t>
              </a:r>
            </a:p>
          </p:txBody>
        </p:sp>
      </p:grpSp>
      <p:grpSp>
        <p:nvGrpSpPr>
          <p:cNvPr id="16" name="Group 15">
            <a:extLst>
              <a:ext uri="{FF2B5EF4-FFF2-40B4-BE49-F238E27FC236}">
                <a16:creationId xmlns:a16="http://schemas.microsoft.com/office/drawing/2014/main" id="{F8EBCE1C-C758-43AF-BF7C-439873170A81}"/>
              </a:ext>
            </a:extLst>
          </p:cNvPr>
          <p:cNvGrpSpPr/>
          <p:nvPr/>
        </p:nvGrpSpPr>
        <p:grpSpPr>
          <a:xfrm>
            <a:off x="633845" y="5650543"/>
            <a:ext cx="3320785" cy="1087118"/>
            <a:chOff x="0" y="2872646"/>
            <a:chExt cx="3534439" cy="1366573"/>
          </a:xfrm>
          <a:solidFill>
            <a:srgbClr val="879637"/>
          </a:solidFill>
        </p:grpSpPr>
        <p:sp>
          <p:nvSpPr>
            <p:cNvPr id="20" name="Rectangle: Rounded Corners 19">
              <a:extLst>
                <a:ext uri="{FF2B5EF4-FFF2-40B4-BE49-F238E27FC236}">
                  <a16:creationId xmlns:a16="http://schemas.microsoft.com/office/drawing/2014/main" id="{C5A28C2F-4D24-478D-AD56-6D3E60D45803}"/>
                </a:ext>
              </a:extLst>
            </p:cNvPr>
            <p:cNvSpPr/>
            <p:nvPr/>
          </p:nvSpPr>
          <p:spPr>
            <a:xfrm>
              <a:off x="0" y="2872646"/>
              <a:ext cx="3534439" cy="1366573"/>
            </a:xfrm>
            <a:prstGeom prst="roundRect">
              <a:avLst/>
            </a:prstGeom>
            <a:grpFill/>
          </p:spPr>
          <p:style>
            <a:lnRef idx="2">
              <a:schemeClr val="lt1">
                <a:hueOff val="0"/>
                <a:satOff val="0"/>
                <a:lumOff val="0"/>
                <a:alphaOff val="0"/>
              </a:schemeClr>
            </a:lnRef>
            <a:fillRef idx="1">
              <a:schemeClr val="accent1">
                <a:hueOff val="0"/>
                <a:satOff val="0"/>
                <a:lumOff val="0"/>
                <a:alphaOff val="0"/>
              </a:schemeClr>
            </a:fillRef>
            <a:effectRef idx="0">
              <a:schemeClr val="accent1">
                <a:hueOff val="0"/>
                <a:satOff val="0"/>
                <a:lumOff val="0"/>
                <a:alphaOff val="0"/>
              </a:schemeClr>
            </a:effectRef>
            <a:fontRef idx="minor">
              <a:schemeClr val="lt1"/>
            </a:fontRef>
          </p:style>
        </p:sp>
        <p:sp>
          <p:nvSpPr>
            <p:cNvPr id="21" name="Rectangle: Rounded Corners 14">
              <a:extLst>
                <a:ext uri="{FF2B5EF4-FFF2-40B4-BE49-F238E27FC236}">
                  <a16:creationId xmlns:a16="http://schemas.microsoft.com/office/drawing/2014/main" id="{57EF44A7-0A5D-4997-8EBB-16A3ADC910A9}"/>
                </a:ext>
              </a:extLst>
            </p:cNvPr>
            <p:cNvSpPr txBox="1"/>
            <p:nvPr/>
          </p:nvSpPr>
          <p:spPr>
            <a:xfrm>
              <a:off x="66711" y="2939357"/>
              <a:ext cx="3401017" cy="1233151"/>
            </a:xfrm>
            <a:prstGeom prst="rect">
              <a:avLst/>
            </a:prstGeom>
            <a:grpFill/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minor">
              <a:schemeClr val="lt1"/>
            </a:fontRef>
          </p:style>
          <p:txBody>
            <a:bodyPr spcFirstLastPara="0" vert="horz" wrap="square" lIns="63648" tIns="31824" rIns="63648" bIns="31824" numCol="1" spcCol="1270" anchor="ctr" anchorCtr="0">
              <a:noAutofit/>
            </a:bodyPr>
            <a:lstStyle/>
            <a:p>
              <a:pPr algn="ctr" defTabSz="742587">
                <a:lnSpc>
                  <a:spcPct val="90000"/>
                </a:lnSpc>
                <a:spcBef>
                  <a:spcPct val="0"/>
                </a:spcBef>
                <a:spcAft>
                  <a:spcPct val="35000"/>
                </a:spcAft>
              </a:pPr>
              <a:r>
                <a:rPr lang="en-GB" sz="2100" dirty="0"/>
                <a:t>Outputs</a:t>
              </a:r>
            </a:p>
          </p:txBody>
        </p:sp>
      </p:grpSp>
      <p:pic>
        <p:nvPicPr>
          <p:cNvPr id="33" name="Picture 32" descr="A drawing of a face&#10;&#10;Description automatically generated">
            <a:extLst>
              <a:ext uri="{FF2B5EF4-FFF2-40B4-BE49-F238E27FC236}">
                <a16:creationId xmlns:a16="http://schemas.microsoft.com/office/drawing/2014/main" id="{A84404E5-9E7C-4C42-9747-C02E02510EF8}"/>
              </a:ext>
            </a:extLst>
          </p:cNvPr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443217" y="7064169"/>
            <a:ext cx="1028935" cy="360000"/>
          </a:xfrm>
          <a:prstGeom prst="rect">
            <a:avLst/>
          </a:prstGeom>
        </p:spPr>
      </p:pic>
      <p:sp>
        <p:nvSpPr>
          <p:cNvPr id="34" name="Rectangle 33">
            <a:extLst>
              <a:ext uri="{FF2B5EF4-FFF2-40B4-BE49-F238E27FC236}">
                <a16:creationId xmlns:a16="http://schemas.microsoft.com/office/drawing/2014/main" id="{FFD7CEF3-E7BD-4BE0-B6A2-38A4C23DD013}"/>
              </a:ext>
            </a:extLst>
          </p:cNvPr>
          <p:cNvSpPr/>
          <p:nvPr/>
        </p:nvSpPr>
        <p:spPr>
          <a:xfrm>
            <a:off x="595004" y="605821"/>
            <a:ext cx="8196866" cy="58477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GB" sz="3200" dirty="0">
                <a:solidFill>
                  <a:srgbClr val="005190"/>
                </a:solidFill>
              </a:rPr>
              <a:t>Mudflow modelling</a:t>
            </a:r>
          </a:p>
        </p:txBody>
      </p:sp>
    </p:spTree>
    <p:extLst>
      <p:ext uri="{BB962C8B-B14F-4D97-AF65-F5344CB8AC3E}">
        <p14:creationId xmlns:p14="http://schemas.microsoft.com/office/powerpoint/2010/main" val="310447035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 advTm="12000">
        <p:fade/>
      </p:transition>
    </mc:Choice>
    <mc:Fallback xmlns="">
      <p:transition spd="med" advTm="12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" fill="hold">
                            <p:stCondLst>
                              <p:cond delay="1000"/>
                            </p:stCondLst>
                            <p:childTnLst>
                              <p:par>
                                <p:cTn id="8" presetID="1" presetClass="entr" presetSubtype="0" fill="hold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2000"/>
                            </p:stCondLst>
                            <p:childTnLst>
                              <p:par>
                                <p:cTn id="11" presetID="1" presetClass="entr" presetSubtype="0" fill="hold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>
                            <p:stCondLst>
                              <p:cond delay="3000"/>
                            </p:stCondLst>
                            <p:childTnLst>
                              <p:par>
                                <p:cTn id="14" presetID="1" presetClass="entr" presetSubtype="0" fill="hold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4000"/>
                            </p:stCondLst>
                            <p:childTnLst>
                              <p:par>
                                <p:cTn id="17" presetID="1" presetClass="entr" presetSubtype="0" fill="hold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5000"/>
                            </p:stCondLst>
                            <p:childTnLst>
                              <p:par>
                                <p:cTn id="20" presetID="1" presetClass="entr" presetSubtype="0" fill="hold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 descr="A picture containing cake, blue, table, man&#10;&#10;Description automatically generated">
            <a:extLst>
              <a:ext uri="{FF2B5EF4-FFF2-40B4-BE49-F238E27FC236}">
                <a16:creationId xmlns:a16="http://schemas.microsoft.com/office/drawing/2014/main" id="{0EC62D0F-D21E-4C79-953E-5E81787019E6}"/>
              </a:ext>
            </a:extLst>
          </p:cNvPr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31884"/>
          <a:stretch/>
        </p:blipFill>
        <p:spPr>
          <a:xfrm>
            <a:off x="0" y="4286513"/>
            <a:ext cx="10693400" cy="3274750"/>
          </a:xfrm>
          <a:prstGeom prst="rect">
            <a:avLst/>
          </a:prstGeom>
        </p:spPr>
      </p:pic>
      <p:pic>
        <p:nvPicPr>
          <p:cNvPr id="10" name="Picture 9" descr="A close up of a rock&#10;&#10;Description automatically generated">
            <a:extLst>
              <a:ext uri="{FF2B5EF4-FFF2-40B4-BE49-F238E27FC236}">
                <a16:creationId xmlns:a16="http://schemas.microsoft.com/office/drawing/2014/main" id="{154BB71B-88A0-438D-ABF9-8C3FBDB2C00A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0693400" cy="4286513"/>
          </a:xfrm>
          <a:prstGeom prst="rect">
            <a:avLst/>
          </a:prstGeom>
        </p:spPr>
      </p:pic>
      <p:sp>
        <p:nvSpPr>
          <p:cNvPr id="7" name="Rectangle 6">
            <a:extLst>
              <a:ext uri="{FF2B5EF4-FFF2-40B4-BE49-F238E27FC236}">
                <a16:creationId xmlns:a16="http://schemas.microsoft.com/office/drawing/2014/main" id="{D30ED388-2E41-4E84-A3A4-BCADDEB2FD50}"/>
              </a:ext>
            </a:extLst>
          </p:cNvPr>
          <p:cNvSpPr/>
          <p:nvPr/>
        </p:nvSpPr>
        <p:spPr>
          <a:xfrm>
            <a:off x="332531" y="373571"/>
            <a:ext cx="7697137" cy="584775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GB" sz="3200" dirty="0">
                <a:solidFill>
                  <a:schemeClr val="bg1"/>
                </a:solidFill>
              </a:rPr>
              <a:t>Mudflow modelling results</a:t>
            </a:r>
          </a:p>
        </p:txBody>
      </p:sp>
      <p:sp>
        <p:nvSpPr>
          <p:cNvPr id="9" name="Arrow: Right 8">
            <a:extLst>
              <a:ext uri="{FF2B5EF4-FFF2-40B4-BE49-F238E27FC236}">
                <a16:creationId xmlns:a16="http://schemas.microsoft.com/office/drawing/2014/main" id="{9D8F8390-840F-4730-B1A7-5258E4CDADE7}"/>
              </a:ext>
            </a:extLst>
          </p:cNvPr>
          <p:cNvSpPr/>
          <p:nvPr/>
        </p:nvSpPr>
        <p:spPr>
          <a:xfrm rot="950410" flipV="1">
            <a:off x="924359" y="2008509"/>
            <a:ext cx="852054" cy="256709"/>
          </a:xfrm>
          <a:prstGeom prst="rightArrow">
            <a:avLst>
              <a:gd name="adj1" fmla="val 50000"/>
              <a:gd name="adj2" fmla="val 93885"/>
            </a:avLst>
          </a:prstGeom>
          <a:solidFill>
            <a:schemeClr val="accent6"/>
          </a:solidFill>
          <a:ln w="635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>
              <a:solidFill>
                <a:schemeClr val="tx1"/>
              </a:solidFill>
            </a:endParaRPr>
          </a:p>
        </p:txBody>
      </p:sp>
      <p:sp>
        <p:nvSpPr>
          <p:cNvPr id="5" name="Freeform 4"/>
          <p:cNvSpPr/>
          <p:nvPr/>
        </p:nvSpPr>
        <p:spPr>
          <a:xfrm>
            <a:off x="676275" y="4462355"/>
            <a:ext cx="1100138" cy="162033"/>
          </a:xfrm>
          <a:custGeom>
            <a:avLst/>
            <a:gdLst>
              <a:gd name="connsiteX0" fmla="*/ 0 w 1100138"/>
              <a:gd name="connsiteY0" fmla="*/ 162033 h 162033"/>
              <a:gd name="connsiteX1" fmla="*/ 238125 w 1100138"/>
              <a:gd name="connsiteY1" fmla="*/ 62020 h 162033"/>
              <a:gd name="connsiteX2" fmla="*/ 542925 w 1100138"/>
              <a:gd name="connsiteY2" fmla="*/ 108 h 162033"/>
              <a:gd name="connsiteX3" fmla="*/ 842963 w 1100138"/>
              <a:gd name="connsiteY3" fmla="*/ 76308 h 162033"/>
              <a:gd name="connsiteX4" fmla="*/ 1100138 w 1100138"/>
              <a:gd name="connsiteY4" fmla="*/ 162033 h 162033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1100138" h="162033">
                <a:moveTo>
                  <a:pt x="0" y="162033"/>
                </a:moveTo>
                <a:cubicBezTo>
                  <a:pt x="73819" y="125520"/>
                  <a:pt x="147638" y="89007"/>
                  <a:pt x="238125" y="62020"/>
                </a:cubicBezTo>
                <a:cubicBezTo>
                  <a:pt x="328613" y="35032"/>
                  <a:pt x="442119" y="-2273"/>
                  <a:pt x="542925" y="108"/>
                </a:cubicBezTo>
                <a:cubicBezTo>
                  <a:pt x="643731" y="2489"/>
                  <a:pt x="750094" y="49320"/>
                  <a:pt x="842963" y="76308"/>
                </a:cubicBezTo>
                <a:cubicBezTo>
                  <a:pt x="935832" y="103295"/>
                  <a:pt x="1017985" y="132664"/>
                  <a:pt x="1100138" y="162033"/>
                </a:cubicBezTo>
              </a:path>
            </a:pathLst>
          </a:custGeom>
          <a:noFill/>
          <a:ln w="57150">
            <a:solidFill>
              <a:schemeClr val="accent6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4" name="Freeform 13"/>
          <p:cNvSpPr/>
          <p:nvPr/>
        </p:nvSpPr>
        <p:spPr>
          <a:xfrm>
            <a:off x="31173" y="1101436"/>
            <a:ext cx="602717" cy="1558637"/>
          </a:xfrm>
          <a:custGeom>
            <a:avLst/>
            <a:gdLst>
              <a:gd name="connsiteX0" fmla="*/ 0 w 602717"/>
              <a:gd name="connsiteY0" fmla="*/ 0 h 1558637"/>
              <a:gd name="connsiteX1" fmla="*/ 342900 w 602717"/>
              <a:gd name="connsiteY1" fmla="*/ 218209 h 1558637"/>
              <a:gd name="connsiteX2" fmla="*/ 519545 w 602717"/>
              <a:gd name="connsiteY2" fmla="*/ 716973 h 1558637"/>
              <a:gd name="connsiteX3" fmla="*/ 602672 w 602717"/>
              <a:gd name="connsiteY3" fmla="*/ 1122219 h 1558637"/>
              <a:gd name="connsiteX4" fmla="*/ 529936 w 602717"/>
              <a:gd name="connsiteY4" fmla="*/ 1423555 h 1558637"/>
              <a:gd name="connsiteX5" fmla="*/ 446809 w 602717"/>
              <a:gd name="connsiteY5" fmla="*/ 1558637 h 1558637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602717" h="1558637">
                <a:moveTo>
                  <a:pt x="0" y="0"/>
                </a:moveTo>
                <a:cubicBezTo>
                  <a:pt x="128154" y="49356"/>
                  <a:pt x="256309" y="98713"/>
                  <a:pt x="342900" y="218209"/>
                </a:cubicBezTo>
                <a:cubicBezTo>
                  <a:pt x="429491" y="337705"/>
                  <a:pt x="476250" y="566305"/>
                  <a:pt x="519545" y="716973"/>
                </a:cubicBezTo>
                <a:cubicBezTo>
                  <a:pt x="562840" y="867641"/>
                  <a:pt x="600940" y="1004455"/>
                  <a:pt x="602672" y="1122219"/>
                </a:cubicBezTo>
                <a:cubicBezTo>
                  <a:pt x="604404" y="1239983"/>
                  <a:pt x="555913" y="1350819"/>
                  <a:pt x="529936" y="1423555"/>
                </a:cubicBezTo>
                <a:cubicBezTo>
                  <a:pt x="503959" y="1496291"/>
                  <a:pt x="475384" y="1527464"/>
                  <a:pt x="446809" y="1558637"/>
                </a:cubicBezTo>
              </a:path>
            </a:pathLst>
          </a:custGeom>
          <a:noFill/>
          <a:ln w="57150">
            <a:solidFill>
              <a:schemeClr val="accent6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5" name="Arrow: Right 8">
            <a:extLst>
              <a:ext uri="{FF2B5EF4-FFF2-40B4-BE49-F238E27FC236}">
                <a16:creationId xmlns:a16="http://schemas.microsoft.com/office/drawing/2014/main" id="{9D8F8390-840F-4730-B1A7-5258E4CDADE7}"/>
              </a:ext>
            </a:extLst>
          </p:cNvPr>
          <p:cNvSpPr/>
          <p:nvPr/>
        </p:nvSpPr>
        <p:spPr>
          <a:xfrm rot="4272720" flipV="1">
            <a:off x="923742" y="5226879"/>
            <a:ext cx="852054" cy="256709"/>
          </a:xfrm>
          <a:prstGeom prst="rightArrow">
            <a:avLst>
              <a:gd name="adj1" fmla="val 50000"/>
              <a:gd name="adj2" fmla="val 93885"/>
            </a:avLst>
          </a:prstGeom>
          <a:solidFill>
            <a:schemeClr val="accent6"/>
          </a:solidFill>
          <a:ln w="635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>
              <a:solidFill>
                <a:schemeClr val="tx1"/>
              </a:solidFill>
            </a:endParaRPr>
          </a:p>
        </p:txBody>
      </p:sp>
      <p:pic>
        <p:nvPicPr>
          <p:cNvPr id="12" name="Picture 11" descr="A drawing of a face&#10;&#10;Description automatically generated">
            <a:extLst>
              <a:ext uri="{FF2B5EF4-FFF2-40B4-BE49-F238E27FC236}">
                <a16:creationId xmlns:a16="http://schemas.microsoft.com/office/drawing/2014/main" id="{551E1F9A-1960-4408-88C5-78F291FF6156}"/>
              </a:ext>
            </a:extLst>
          </p:cNvPr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443217" y="7064169"/>
            <a:ext cx="1028935" cy="360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84859046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 advTm="4000">
        <p:fade/>
      </p:transition>
    </mc:Choice>
    <mc:Fallback xmlns="">
      <p:transition spd="med" advTm="4000">
        <p:fade/>
      </p:transition>
    </mc:Fallback>
  </mc:AlternateContent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A95ED31E-6F53-4058-8D7C-609C5810913D}"/>
              </a:ext>
            </a:extLst>
          </p:cNvPr>
          <p:cNvSpPr>
            <a:spLocks noGrp="1"/>
          </p:cNvSpPr>
          <p:nvPr>
            <p:ph type="dt" sz="half" idx="4294967295"/>
          </p:nvPr>
        </p:nvSpPr>
        <p:spPr>
          <a:xfrm>
            <a:off x="298547" y="7084572"/>
            <a:ext cx="1440000" cy="360000"/>
          </a:xfrm>
        </p:spPr>
        <p:txBody>
          <a:bodyPr/>
          <a:lstStyle/>
          <a:p>
            <a:r>
              <a:rPr lang="en-US" noProof="0"/>
              <a:t>Insert Date ('Insert - Header &amp; Footer')</a:t>
            </a:r>
            <a:endParaRPr lang="en-GB" noProof="0"/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09F6F02F-A964-418A-B34A-B824D0B961E2}"/>
              </a:ext>
            </a:extLst>
          </p:cNvPr>
          <p:cNvSpPr>
            <a:spLocks noGrp="1"/>
          </p:cNvSpPr>
          <p:nvPr>
            <p:ph type="ftr" sz="quarter" idx="4294967295"/>
          </p:nvPr>
        </p:nvSpPr>
        <p:spPr>
          <a:xfrm>
            <a:off x="1842530" y="7084572"/>
            <a:ext cx="6300000" cy="360000"/>
          </a:xfrm>
        </p:spPr>
        <p:txBody>
          <a:bodyPr/>
          <a:lstStyle/>
          <a:p>
            <a:r>
              <a:rPr lang="en-GB" noProof="0"/>
              <a:t>Insert footer for all slides with 'Insert - Header &amp; Footer'</a:t>
            </a:r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A0202431-F173-497D-8361-C88A1938D6C4}"/>
              </a:ext>
            </a:extLst>
          </p:cNvPr>
          <p:cNvSpPr>
            <a:spLocks noGrp="1"/>
          </p:cNvSpPr>
          <p:nvPr>
            <p:ph type="sldNum" sz="quarter" idx="4294967295"/>
          </p:nvPr>
        </p:nvSpPr>
        <p:spPr>
          <a:xfrm>
            <a:off x="8246513" y="7084572"/>
            <a:ext cx="720000" cy="360000"/>
          </a:xfrm>
        </p:spPr>
        <p:txBody>
          <a:bodyPr/>
          <a:lstStyle/>
          <a:p>
            <a:r>
              <a:rPr lang="en-GB"/>
              <a:t>Page </a:t>
            </a:r>
            <a:fld id="{017C07C6-ACB6-4716-9739-321FBCDFAF41}" type="slidenum">
              <a:rPr lang="en-GB" smtClean="0"/>
              <a:pPr/>
              <a:t>11</a:t>
            </a:fld>
            <a:endParaRPr lang="en-GB" dirty="0"/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AEB1547E-6F82-46BA-8FAD-FEB61AD610BD}"/>
              </a:ext>
            </a:extLst>
          </p:cNvPr>
          <p:cNvSpPr/>
          <p:nvPr/>
        </p:nvSpPr>
        <p:spPr>
          <a:xfrm>
            <a:off x="0" y="0"/>
            <a:ext cx="10693400" cy="7561264"/>
          </a:xfrm>
          <a:prstGeom prst="rect">
            <a:avLst/>
          </a:prstGeom>
          <a:solidFill>
            <a:schemeClr val="bg1"/>
          </a:solidFill>
          <a:ln w="635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>
              <a:solidFill>
                <a:schemeClr val="tx1"/>
              </a:solidFill>
            </a:endParaRPr>
          </a:p>
        </p:txBody>
      </p:sp>
      <p:sp>
        <p:nvSpPr>
          <p:cNvPr id="6" name="Rectangle 5">
            <a:extLst>
              <a:ext uri="{FF2B5EF4-FFF2-40B4-BE49-F238E27FC236}">
                <a16:creationId xmlns:a16="http://schemas.microsoft.com/office/drawing/2014/main" id="{042D8049-42C1-4798-BDCD-7A58790B314E}"/>
              </a:ext>
            </a:extLst>
          </p:cNvPr>
          <p:cNvSpPr/>
          <p:nvPr/>
        </p:nvSpPr>
        <p:spPr>
          <a:xfrm>
            <a:off x="298548" y="498969"/>
            <a:ext cx="8196866" cy="107721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GB" sz="3200" dirty="0">
                <a:solidFill>
                  <a:srgbClr val="005190"/>
                </a:solidFill>
              </a:rPr>
              <a:t>Impact on people – Scenarios considered in the Life Safety Model (LSM)</a:t>
            </a:r>
          </a:p>
        </p:txBody>
      </p:sp>
      <p:grpSp>
        <p:nvGrpSpPr>
          <p:cNvPr id="7" name="Group 6">
            <a:extLst>
              <a:ext uri="{FF2B5EF4-FFF2-40B4-BE49-F238E27FC236}">
                <a16:creationId xmlns:a16="http://schemas.microsoft.com/office/drawing/2014/main" id="{CB649341-0498-4D9F-BD58-5B791784EC3F}"/>
              </a:ext>
            </a:extLst>
          </p:cNvPr>
          <p:cNvGrpSpPr/>
          <p:nvPr/>
        </p:nvGrpSpPr>
        <p:grpSpPr>
          <a:xfrm>
            <a:off x="3721394" y="3412636"/>
            <a:ext cx="6791632" cy="1030702"/>
            <a:chOff x="3972196" y="1582714"/>
            <a:chExt cx="6499942" cy="1093259"/>
          </a:xfrm>
        </p:grpSpPr>
        <p:sp>
          <p:nvSpPr>
            <p:cNvPr id="30" name="Rectangle: Top Corners Rounded 29">
              <a:extLst>
                <a:ext uri="{FF2B5EF4-FFF2-40B4-BE49-F238E27FC236}">
                  <a16:creationId xmlns:a16="http://schemas.microsoft.com/office/drawing/2014/main" id="{D21C02ED-16B8-49CF-BE4E-8C23E2DD871E}"/>
                </a:ext>
              </a:extLst>
            </p:cNvPr>
            <p:cNvSpPr/>
            <p:nvPr/>
          </p:nvSpPr>
          <p:spPr>
            <a:xfrm rot="5400000">
              <a:off x="6567290" y="-1012380"/>
              <a:ext cx="1093259" cy="6283448"/>
            </a:xfrm>
            <a:prstGeom prst="round2SameRect">
              <a:avLst/>
            </a:prstGeom>
            <a:solidFill>
              <a:srgbClr val="879637">
                <a:alpha val="20000"/>
              </a:srgbClr>
            </a:solidFill>
          </p:spPr>
          <p:style>
            <a:lnRef idx="2">
              <a:schemeClr val="accent1">
                <a:alpha val="90000"/>
                <a:tint val="40000"/>
                <a:hueOff val="0"/>
                <a:satOff val="0"/>
                <a:lumOff val="0"/>
                <a:alphaOff val="0"/>
              </a:schemeClr>
            </a:lnRef>
            <a:fillRef idx="1">
              <a:schemeClr val="accent1">
                <a:alpha val="90000"/>
                <a:tint val="40000"/>
                <a:hueOff val="0"/>
                <a:satOff val="0"/>
                <a:lumOff val="0"/>
                <a:alphaOff val="0"/>
              </a:schemeClr>
            </a:fillRef>
            <a:effectRef idx="0">
              <a:schemeClr val="accent1">
                <a:alpha val="90000"/>
                <a:tint val="40000"/>
                <a:hueOff val="0"/>
                <a:satOff val="0"/>
                <a:lumOff val="0"/>
                <a:alphaOff val="0"/>
              </a:schemeClr>
            </a:effectRef>
            <a:fontRef idx="minor">
              <a:schemeClr val="dk1">
                <a:hueOff val="0"/>
                <a:satOff val="0"/>
                <a:lumOff val="0"/>
                <a:alphaOff val="0"/>
              </a:schemeClr>
            </a:fontRef>
          </p:style>
        </p:sp>
        <p:sp>
          <p:nvSpPr>
            <p:cNvPr id="31" name="Rectangle: Top Corners Rounded 4">
              <a:extLst>
                <a:ext uri="{FF2B5EF4-FFF2-40B4-BE49-F238E27FC236}">
                  <a16:creationId xmlns:a16="http://schemas.microsoft.com/office/drawing/2014/main" id="{317A8278-C617-4672-8FCA-C184F97D21B6}"/>
                </a:ext>
              </a:extLst>
            </p:cNvPr>
            <p:cNvSpPr txBox="1"/>
            <p:nvPr/>
          </p:nvSpPr>
          <p:spPr>
            <a:xfrm>
              <a:off x="4242059" y="1636083"/>
              <a:ext cx="6230079" cy="986521"/>
            </a:xfrm>
            <a:prstGeom prst="rect">
              <a:avLst/>
            </a:prstGeom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minor">
              <a:schemeClr val="dk1">
                <a:hueOff val="0"/>
                <a:satOff val="0"/>
                <a:lumOff val="0"/>
                <a:alphaOff val="0"/>
              </a:schemeClr>
            </a:fontRef>
          </p:style>
          <p:txBody>
            <a:bodyPr spcFirstLastPara="0" vert="horz" wrap="square" lIns="80010" tIns="40005" rIns="80010" bIns="40005" numCol="1" spcCol="1270" anchor="ctr" anchorCtr="0">
              <a:noAutofit/>
            </a:bodyPr>
            <a:lstStyle/>
            <a:p>
              <a:pPr lvl="1" algn="l" defTabSz="933450">
                <a:lnSpc>
                  <a:spcPct val="90000"/>
                </a:lnSpc>
                <a:spcBef>
                  <a:spcPct val="0"/>
                </a:spcBef>
                <a:spcAft>
                  <a:spcPct val="15000"/>
                </a:spcAft>
                <a:buFont typeface="Wingdings" panose="05000000000000000000" pitchFamily="2" charset="2"/>
                <a:buChar char="§"/>
              </a:pPr>
              <a:r>
                <a:rPr lang="en-GB" sz="2100" kern="1200" dirty="0"/>
                <a:t>Night time and day time populations</a:t>
              </a:r>
            </a:p>
            <a:p>
              <a:pPr lvl="1" algn="l" defTabSz="933450">
                <a:lnSpc>
                  <a:spcPct val="90000"/>
                </a:lnSpc>
                <a:spcBef>
                  <a:spcPct val="0"/>
                </a:spcBef>
                <a:spcAft>
                  <a:spcPct val="15000"/>
                </a:spcAft>
                <a:buFont typeface="Wingdings" panose="05000000000000000000" pitchFamily="2" charset="2"/>
                <a:buChar char="§"/>
              </a:pPr>
              <a:r>
                <a:rPr lang="en-GB" sz="2100" dirty="0"/>
                <a:t>No warning issued</a:t>
              </a:r>
              <a:endParaRPr lang="en-GB" sz="2100" kern="1200" dirty="0"/>
            </a:p>
          </p:txBody>
        </p:sp>
      </p:grpSp>
      <p:grpSp>
        <p:nvGrpSpPr>
          <p:cNvPr id="12" name="Group 11">
            <a:extLst>
              <a:ext uri="{FF2B5EF4-FFF2-40B4-BE49-F238E27FC236}">
                <a16:creationId xmlns:a16="http://schemas.microsoft.com/office/drawing/2014/main" id="{E86CCFB5-05AE-4802-9626-5A95F6983C7E}"/>
              </a:ext>
            </a:extLst>
          </p:cNvPr>
          <p:cNvGrpSpPr/>
          <p:nvPr/>
        </p:nvGrpSpPr>
        <p:grpSpPr>
          <a:xfrm>
            <a:off x="468929" y="3275977"/>
            <a:ext cx="3534439" cy="1244877"/>
            <a:chOff x="0" y="2841"/>
            <a:chExt cx="3534439" cy="1366573"/>
          </a:xfrm>
          <a:solidFill>
            <a:srgbClr val="879637"/>
          </a:solidFill>
        </p:grpSpPr>
        <p:sp>
          <p:nvSpPr>
            <p:cNvPr id="28" name="Rectangle: Rounded Corners 27">
              <a:extLst>
                <a:ext uri="{FF2B5EF4-FFF2-40B4-BE49-F238E27FC236}">
                  <a16:creationId xmlns:a16="http://schemas.microsoft.com/office/drawing/2014/main" id="{5F224935-B020-4AC5-A211-75062B28DD8F}"/>
                </a:ext>
              </a:extLst>
            </p:cNvPr>
            <p:cNvSpPr/>
            <p:nvPr/>
          </p:nvSpPr>
          <p:spPr>
            <a:xfrm>
              <a:off x="0" y="2841"/>
              <a:ext cx="3534439" cy="1366573"/>
            </a:xfrm>
            <a:prstGeom prst="roundRect">
              <a:avLst/>
            </a:prstGeom>
            <a:grpFill/>
          </p:spPr>
          <p:style>
            <a:lnRef idx="2">
              <a:schemeClr val="lt1">
                <a:hueOff val="0"/>
                <a:satOff val="0"/>
                <a:lumOff val="0"/>
                <a:alphaOff val="0"/>
              </a:schemeClr>
            </a:lnRef>
            <a:fillRef idx="1">
              <a:schemeClr val="accent1">
                <a:hueOff val="0"/>
                <a:satOff val="0"/>
                <a:lumOff val="0"/>
                <a:alphaOff val="0"/>
              </a:schemeClr>
            </a:fillRef>
            <a:effectRef idx="0">
              <a:schemeClr val="accent1">
                <a:hueOff val="0"/>
                <a:satOff val="0"/>
                <a:lumOff val="0"/>
                <a:alphaOff val="0"/>
              </a:schemeClr>
            </a:effectRef>
            <a:fontRef idx="minor">
              <a:schemeClr val="lt1"/>
            </a:fontRef>
          </p:style>
        </p:sp>
        <p:sp>
          <p:nvSpPr>
            <p:cNvPr id="29" name="Rectangle: Rounded Corners 6">
              <a:extLst>
                <a:ext uri="{FF2B5EF4-FFF2-40B4-BE49-F238E27FC236}">
                  <a16:creationId xmlns:a16="http://schemas.microsoft.com/office/drawing/2014/main" id="{13D679A4-02B7-422E-992E-2BA809946595}"/>
                </a:ext>
              </a:extLst>
            </p:cNvPr>
            <p:cNvSpPr txBox="1"/>
            <p:nvPr/>
          </p:nvSpPr>
          <p:spPr>
            <a:xfrm>
              <a:off x="66711" y="69552"/>
              <a:ext cx="3401017" cy="1233151"/>
            </a:xfrm>
            <a:prstGeom prst="rect">
              <a:avLst/>
            </a:prstGeom>
            <a:grpFill/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minor">
              <a:schemeClr val="lt1"/>
            </a:fontRef>
          </p:style>
          <p:txBody>
            <a:bodyPr spcFirstLastPara="0" vert="horz" wrap="square" lIns="80010" tIns="40005" rIns="80010" bIns="40005" numCol="1" spcCol="1270" anchor="ctr" anchorCtr="0">
              <a:noAutofit/>
            </a:bodyPr>
            <a:lstStyle/>
            <a:p>
              <a:pPr marL="0" lvl="0" indent="0" algn="ctr" defTabSz="933450">
                <a:lnSpc>
                  <a:spcPct val="90000"/>
                </a:lnSpc>
                <a:spcBef>
                  <a:spcPct val="0"/>
                </a:spcBef>
                <a:spcAft>
                  <a:spcPct val="35000"/>
                </a:spcAft>
                <a:buNone/>
              </a:pPr>
              <a:r>
                <a:rPr lang="en-GB" sz="2100" kern="1200" dirty="0"/>
                <a:t>Baseline impact</a:t>
              </a:r>
            </a:p>
          </p:txBody>
        </p:sp>
      </p:grpSp>
      <p:grpSp>
        <p:nvGrpSpPr>
          <p:cNvPr id="8" name="Group 7">
            <a:extLst>
              <a:ext uri="{FF2B5EF4-FFF2-40B4-BE49-F238E27FC236}">
                <a16:creationId xmlns:a16="http://schemas.microsoft.com/office/drawing/2014/main" id="{0A33FC03-4A9B-49B7-8751-802F290242FF}"/>
              </a:ext>
            </a:extLst>
          </p:cNvPr>
          <p:cNvGrpSpPr/>
          <p:nvPr/>
        </p:nvGrpSpPr>
        <p:grpSpPr>
          <a:xfrm>
            <a:off x="4003369" y="4743627"/>
            <a:ext cx="6283448" cy="1093259"/>
            <a:chOff x="3972196" y="3017616"/>
            <a:chExt cx="6283448" cy="1093259"/>
          </a:xfrm>
        </p:grpSpPr>
        <p:sp>
          <p:nvSpPr>
            <p:cNvPr id="26" name="Rectangle: Top Corners Rounded 25">
              <a:extLst>
                <a:ext uri="{FF2B5EF4-FFF2-40B4-BE49-F238E27FC236}">
                  <a16:creationId xmlns:a16="http://schemas.microsoft.com/office/drawing/2014/main" id="{A87A5E0E-1D95-4B5B-BECF-4B0B0B1C8040}"/>
                </a:ext>
              </a:extLst>
            </p:cNvPr>
            <p:cNvSpPr/>
            <p:nvPr/>
          </p:nvSpPr>
          <p:spPr>
            <a:xfrm rot="5400000">
              <a:off x="6567290" y="422522"/>
              <a:ext cx="1093259" cy="6283448"/>
            </a:xfrm>
            <a:prstGeom prst="round2SameRect">
              <a:avLst/>
            </a:prstGeom>
            <a:solidFill>
              <a:srgbClr val="879637">
                <a:alpha val="20000"/>
              </a:srgbClr>
            </a:solidFill>
          </p:spPr>
          <p:style>
            <a:lnRef idx="2">
              <a:schemeClr val="accent1">
                <a:alpha val="90000"/>
                <a:tint val="40000"/>
                <a:hueOff val="0"/>
                <a:satOff val="0"/>
                <a:lumOff val="0"/>
                <a:alphaOff val="0"/>
              </a:schemeClr>
            </a:lnRef>
            <a:fillRef idx="1">
              <a:schemeClr val="accent1">
                <a:alpha val="90000"/>
                <a:tint val="40000"/>
                <a:hueOff val="0"/>
                <a:satOff val="0"/>
                <a:lumOff val="0"/>
                <a:alphaOff val="0"/>
              </a:schemeClr>
            </a:fillRef>
            <a:effectRef idx="0">
              <a:schemeClr val="accent1">
                <a:alpha val="90000"/>
                <a:tint val="40000"/>
                <a:hueOff val="0"/>
                <a:satOff val="0"/>
                <a:lumOff val="0"/>
                <a:alphaOff val="0"/>
              </a:schemeClr>
            </a:effectRef>
            <a:fontRef idx="minor">
              <a:schemeClr val="dk1">
                <a:hueOff val="0"/>
                <a:satOff val="0"/>
                <a:lumOff val="0"/>
                <a:alphaOff val="0"/>
              </a:schemeClr>
            </a:fontRef>
          </p:style>
        </p:sp>
        <p:sp>
          <p:nvSpPr>
            <p:cNvPr id="27" name="Rectangle: Top Corners Rounded 8">
              <a:extLst>
                <a:ext uri="{FF2B5EF4-FFF2-40B4-BE49-F238E27FC236}">
                  <a16:creationId xmlns:a16="http://schemas.microsoft.com/office/drawing/2014/main" id="{245919CF-F0A2-4A5A-9262-1468E14AD320}"/>
                </a:ext>
              </a:extLst>
            </p:cNvPr>
            <p:cNvSpPr txBox="1"/>
            <p:nvPr/>
          </p:nvSpPr>
          <p:spPr>
            <a:xfrm>
              <a:off x="3972196" y="3070985"/>
              <a:ext cx="6283448" cy="986521"/>
            </a:xfrm>
            <a:prstGeom prst="rect">
              <a:avLst/>
            </a:prstGeom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minor">
              <a:schemeClr val="dk1">
                <a:hueOff val="0"/>
                <a:satOff val="0"/>
                <a:lumOff val="0"/>
                <a:alphaOff val="0"/>
              </a:schemeClr>
            </a:fontRef>
          </p:style>
          <p:txBody>
            <a:bodyPr spcFirstLastPara="0" vert="horz" wrap="square" lIns="80010" tIns="40005" rIns="80010" bIns="40005" numCol="1" spcCol="1270" anchor="ctr" anchorCtr="0">
              <a:noAutofit/>
            </a:bodyPr>
            <a:lstStyle/>
            <a:p>
              <a:pPr lvl="1" defTabSz="933450">
                <a:lnSpc>
                  <a:spcPct val="90000"/>
                </a:lnSpc>
                <a:spcBef>
                  <a:spcPct val="0"/>
                </a:spcBef>
                <a:spcAft>
                  <a:spcPct val="15000"/>
                </a:spcAft>
                <a:buFont typeface="Wingdings" panose="05000000000000000000" pitchFamily="2" charset="2"/>
                <a:buChar char="§"/>
              </a:pPr>
              <a:r>
                <a:rPr lang="en-GB" sz="2100" kern="1200" dirty="0"/>
                <a:t>Warnings issued at the start of dam failure</a:t>
              </a:r>
            </a:p>
            <a:p>
              <a:pPr lvl="1" defTabSz="933450">
                <a:lnSpc>
                  <a:spcPct val="90000"/>
                </a:lnSpc>
                <a:spcBef>
                  <a:spcPct val="0"/>
                </a:spcBef>
                <a:spcAft>
                  <a:spcPct val="15000"/>
                </a:spcAft>
                <a:buFont typeface="Wingdings" panose="05000000000000000000" pitchFamily="2" charset="2"/>
                <a:buChar char="§"/>
              </a:pPr>
              <a:r>
                <a:rPr lang="en-GB" sz="2100" dirty="0"/>
                <a:t>Warnings issued prior to dam failure</a:t>
              </a:r>
            </a:p>
          </p:txBody>
        </p:sp>
      </p:grpSp>
      <p:grpSp>
        <p:nvGrpSpPr>
          <p:cNvPr id="14" name="Group 13">
            <a:extLst>
              <a:ext uri="{FF2B5EF4-FFF2-40B4-BE49-F238E27FC236}">
                <a16:creationId xmlns:a16="http://schemas.microsoft.com/office/drawing/2014/main" id="{502AAE79-A2C9-4323-B217-AB81FFBC3214}"/>
              </a:ext>
            </a:extLst>
          </p:cNvPr>
          <p:cNvGrpSpPr/>
          <p:nvPr/>
        </p:nvGrpSpPr>
        <p:grpSpPr>
          <a:xfrm>
            <a:off x="468929" y="4606969"/>
            <a:ext cx="3534439" cy="1366573"/>
            <a:chOff x="0" y="1437743"/>
            <a:chExt cx="3534439" cy="1366573"/>
          </a:xfrm>
          <a:solidFill>
            <a:srgbClr val="879637"/>
          </a:solidFill>
        </p:grpSpPr>
        <p:sp>
          <p:nvSpPr>
            <p:cNvPr id="24" name="Rectangle: Rounded Corners 23">
              <a:extLst>
                <a:ext uri="{FF2B5EF4-FFF2-40B4-BE49-F238E27FC236}">
                  <a16:creationId xmlns:a16="http://schemas.microsoft.com/office/drawing/2014/main" id="{567F46C6-0995-4DD0-9344-6C4858C26B9C}"/>
                </a:ext>
              </a:extLst>
            </p:cNvPr>
            <p:cNvSpPr/>
            <p:nvPr/>
          </p:nvSpPr>
          <p:spPr>
            <a:xfrm>
              <a:off x="0" y="1437743"/>
              <a:ext cx="3534439" cy="1366573"/>
            </a:xfrm>
            <a:prstGeom prst="roundRect">
              <a:avLst/>
            </a:prstGeom>
            <a:grpFill/>
          </p:spPr>
          <p:style>
            <a:lnRef idx="2">
              <a:schemeClr val="lt1">
                <a:hueOff val="0"/>
                <a:satOff val="0"/>
                <a:lumOff val="0"/>
                <a:alphaOff val="0"/>
              </a:schemeClr>
            </a:lnRef>
            <a:fillRef idx="1">
              <a:schemeClr val="accent1">
                <a:hueOff val="0"/>
                <a:satOff val="0"/>
                <a:lumOff val="0"/>
                <a:alphaOff val="0"/>
              </a:schemeClr>
            </a:fillRef>
            <a:effectRef idx="0">
              <a:schemeClr val="accent1">
                <a:hueOff val="0"/>
                <a:satOff val="0"/>
                <a:lumOff val="0"/>
                <a:alphaOff val="0"/>
              </a:schemeClr>
            </a:effectRef>
            <a:fontRef idx="minor">
              <a:schemeClr val="lt1"/>
            </a:fontRef>
          </p:style>
        </p:sp>
        <p:sp>
          <p:nvSpPr>
            <p:cNvPr id="25" name="Rectangle: Rounded Corners 10">
              <a:extLst>
                <a:ext uri="{FF2B5EF4-FFF2-40B4-BE49-F238E27FC236}">
                  <a16:creationId xmlns:a16="http://schemas.microsoft.com/office/drawing/2014/main" id="{ECDF7BD5-7585-4988-B894-C7B23273444E}"/>
                </a:ext>
              </a:extLst>
            </p:cNvPr>
            <p:cNvSpPr txBox="1"/>
            <p:nvPr/>
          </p:nvSpPr>
          <p:spPr>
            <a:xfrm>
              <a:off x="66711" y="1504454"/>
              <a:ext cx="3401017" cy="1233151"/>
            </a:xfrm>
            <a:prstGeom prst="rect">
              <a:avLst/>
            </a:prstGeom>
            <a:noFill/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minor">
              <a:schemeClr val="lt1"/>
            </a:fontRef>
          </p:style>
          <p:txBody>
            <a:bodyPr spcFirstLastPara="0" vert="horz" wrap="square" lIns="80010" tIns="40005" rIns="80010" bIns="40005" numCol="1" spcCol="1270" anchor="ctr" anchorCtr="0">
              <a:noAutofit/>
            </a:bodyPr>
            <a:lstStyle/>
            <a:p>
              <a:pPr marL="0" lvl="0" indent="0" algn="ctr" defTabSz="933450">
                <a:lnSpc>
                  <a:spcPct val="90000"/>
                </a:lnSpc>
                <a:spcBef>
                  <a:spcPct val="0"/>
                </a:spcBef>
                <a:spcAft>
                  <a:spcPct val="35000"/>
                </a:spcAft>
                <a:buNone/>
              </a:pPr>
              <a:r>
                <a:rPr lang="en-GB" sz="2100" kern="1200" dirty="0"/>
                <a:t>Warning scenarios</a:t>
              </a:r>
            </a:p>
          </p:txBody>
        </p:sp>
      </p:grpSp>
      <p:grpSp>
        <p:nvGrpSpPr>
          <p:cNvPr id="9" name="Group 8">
            <a:extLst>
              <a:ext uri="{FF2B5EF4-FFF2-40B4-BE49-F238E27FC236}">
                <a16:creationId xmlns:a16="http://schemas.microsoft.com/office/drawing/2014/main" id="{88CF8457-9CD0-429A-A799-33B8E5C43A5A}"/>
              </a:ext>
            </a:extLst>
          </p:cNvPr>
          <p:cNvGrpSpPr/>
          <p:nvPr/>
        </p:nvGrpSpPr>
        <p:grpSpPr>
          <a:xfrm>
            <a:off x="4003369" y="6178529"/>
            <a:ext cx="6283448" cy="1093259"/>
            <a:chOff x="3972196" y="4452518"/>
            <a:chExt cx="6283448" cy="1093259"/>
          </a:xfrm>
        </p:grpSpPr>
        <p:sp>
          <p:nvSpPr>
            <p:cNvPr id="22" name="Rectangle: Top Corners Rounded 21">
              <a:extLst>
                <a:ext uri="{FF2B5EF4-FFF2-40B4-BE49-F238E27FC236}">
                  <a16:creationId xmlns:a16="http://schemas.microsoft.com/office/drawing/2014/main" id="{FDCD5EC7-45F5-4714-A04C-A381BBAFB928}"/>
                </a:ext>
              </a:extLst>
            </p:cNvPr>
            <p:cNvSpPr/>
            <p:nvPr/>
          </p:nvSpPr>
          <p:spPr>
            <a:xfrm rot="5400000">
              <a:off x="6567290" y="1857424"/>
              <a:ext cx="1093259" cy="6283448"/>
            </a:xfrm>
            <a:prstGeom prst="round2SameRect">
              <a:avLst/>
            </a:prstGeom>
            <a:solidFill>
              <a:srgbClr val="879637">
                <a:alpha val="20000"/>
              </a:srgbClr>
            </a:solidFill>
          </p:spPr>
          <p:style>
            <a:lnRef idx="2">
              <a:schemeClr val="accent1">
                <a:alpha val="90000"/>
                <a:tint val="40000"/>
                <a:hueOff val="0"/>
                <a:satOff val="0"/>
                <a:lumOff val="0"/>
                <a:alphaOff val="0"/>
              </a:schemeClr>
            </a:lnRef>
            <a:fillRef idx="1">
              <a:schemeClr val="accent1">
                <a:alpha val="90000"/>
                <a:tint val="40000"/>
                <a:hueOff val="0"/>
                <a:satOff val="0"/>
                <a:lumOff val="0"/>
                <a:alphaOff val="0"/>
              </a:schemeClr>
            </a:fillRef>
            <a:effectRef idx="0">
              <a:schemeClr val="accent1">
                <a:alpha val="90000"/>
                <a:tint val="40000"/>
                <a:hueOff val="0"/>
                <a:satOff val="0"/>
                <a:lumOff val="0"/>
                <a:alphaOff val="0"/>
              </a:schemeClr>
            </a:effectRef>
            <a:fontRef idx="minor">
              <a:schemeClr val="dk1">
                <a:hueOff val="0"/>
                <a:satOff val="0"/>
                <a:lumOff val="0"/>
                <a:alphaOff val="0"/>
              </a:schemeClr>
            </a:fontRef>
          </p:style>
        </p:sp>
        <p:sp>
          <p:nvSpPr>
            <p:cNvPr id="23" name="Rectangle: Top Corners Rounded 12">
              <a:extLst>
                <a:ext uri="{FF2B5EF4-FFF2-40B4-BE49-F238E27FC236}">
                  <a16:creationId xmlns:a16="http://schemas.microsoft.com/office/drawing/2014/main" id="{2B150D36-7B8E-4D7F-A100-7714C37D8891}"/>
                </a:ext>
              </a:extLst>
            </p:cNvPr>
            <p:cNvSpPr txBox="1"/>
            <p:nvPr/>
          </p:nvSpPr>
          <p:spPr>
            <a:xfrm>
              <a:off x="3972196" y="4505888"/>
              <a:ext cx="6230079" cy="986521"/>
            </a:xfrm>
            <a:prstGeom prst="rect">
              <a:avLst/>
            </a:prstGeom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minor">
              <a:schemeClr val="dk1">
                <a:hueOff val="0"/>
                <a:satOff val="0"/>
                <a:lumOff val="0"/>
                <a:alphaOff val="0"/>
              </a:schemeClr>
            </a:fontRef>
          </p:style>
          <p:txBody>
            <a:bodyPr spcFirstLastPara="0" vert="horz" wrap="square" lIns="80010" tIns="40005" rIns="80010" bIns="40005" numCol="1" spcCol="1270" anchor="ctr" anchorCtr="0">
              <a:noAutofit/>
            </a:bodyPr>
            <a:lstStyle/>
            <a:p>
              <a:pPr lvl="1" algn="l" defTabSz="933450">
                <a:lnSpc>
                  <a:spcPct val="90000"/>
                </a:lnSpc>
                <a:spcBef>
                  <a:spcPct val="0"/>
                </a:spcBef>
                <a:spcAft>
                  <a:spcPct val="15000"/>
                </a:spcAft>
                <a:buFont typeface="Wingdings" panose="05000000000000000000" pitchFamily="2" charset="2"/>
                <a:buChar char="§"/>
              </a:pPr>
              <a:r>
                <a:rPr lang="en-GB" sz="2100" kern="1200" dirty="0"/>
                <a:t>Range of response times from 1 to 15 minutes</a:t>
              </a:r>
            </a:p>
            <a:p>
              <a:pPr lvl="1" algn="l" defTabSz="933450">
                <a:lnSpc>
                  <a:spcPct val="90000"/>
                </a:lnSpc>
                <a:spcBef>
                  <a:spcPct val="0"/>
                </a:spcBef>
                <a:spcAft>
                  <a:spcPct val="15000"/>
                </a:spcAft>
                <a:buFont typeface="Wingdings" panose="05000000000000000000" pitchFamily="2" charset="2"/>
                <a:buChar char="§"/>
              </a:pPr>
              <a:r>
                <a:rPr lang="en-GB" sz="2100" dirty="0"/>
                <a:t>Choice of evacuation routes</a:t>
              </a:r>
            </a:p>
            <a:p>
              <a:pPr lvl="1" algn="l" defTabSz="933450">
                <a:lnSpc>
                  <a:spcPct val="90000"/>
                </a:lnSpc>
                <a:spcBef>
                  <a:spcPct val="0"/>
                </a:spcBef>
                <a:spcAft>
                  <a:spcPct val="15000"/>
                </a:spcAft>
                <a:buFont typeface="Wingdings" panose="05000000000000000000" pitchFamily="2" charset="2"/>
                <a:buChar char="§"/>
              </a:pPr>
              <a:r>
                <a:rPr lang="en-GB" sz="2100" kern="1200" dirty="0"/>
                <a:t>Method of travel</a:t>
              </a:r>
            </a:p>
          </p:txBody>
        </p:sp>
      </p:grpSp>
      <p:grpSp>
        <p:nvGrpSpPr>
          <p:cNvPr id="16" name="Group 15">
            <a:extLst>
              <a:ext uri="{FF2B5EF4-FFF2-40B4-BE49-F238E27FC236}">
                <a16:creationId xmlns:a16="http://schemas.microsoft.com/office/drawing/2014/main" id="{F8EBCE1C-C758-43AF-BF7C-439873170A81}"/>
              </a:ext>
            </a:extLst>
          </p:cNvPr>
          <p:cNvGrpSpPr/>
          <p:nvPr/>
        </p:nvGrpSpPr>
        <p:grpSpPr>
          <a:xfrm>
            <a:off x="468929" y="6041872"/>
            <a:ext cx="3534439" cy="1366573"/>
            <a:chOff x="0" y="2872646"/>
            <a:chExt cx="3534439" cy="1366573"/>
          </a:xfrm>
          <a:solidFill>
            <a:srgbClr val="879637"/>
          </a:solidFill>
        </p:grpSpPr>
        <p:sp>
          <p:nvSpPr>
            <p:cNvPr id="20" name="Rectangle: Rounded Corners 19">
              <a:extLst>
                <a:ext uri="{FF2B5EF4-FFF2-40B4-BE49-F238E27FC236}">
                  <a16:creationId xmlns:a16="http://schemas.microsoft.com/office/drawing/2014/main" id="{C5A28C2F-4D24-478D-AD56-6D3E60D45803}"/>
                </a:ext>
              </a:extLst>
            </p:cNvPr>
            <p:cNvSpPr/>
            <p:nvPr/>
          </p:nvSpPr>
          <p:spPr>
            <a:xfrm>
              <a:off x="0" y="2872646"/>
              <a:ext cx="3534439" cy="1366573"/>
            </a:xfrm>
            <a:prstGeom prst="roundRect">
              <a:avLst/>
            </a:prstGeom>
            <a:grpFill/>
          </p:spPr>
          <p:style>
            <a:lnRef idx="2">
              <a:schemeClr val="lt1">
                <a:hueOff val="0"/>
                <a:satOff val="0"/>
                <a:lumOff val="0"/>
                <a:alphaOff val="0"/>
              </a:schemeClr>
            </a:lnRef>
            <a:fillRef idx="1">
              <a:schemeClr val="accent1">
                <a:hueOff val="0"/>
                <a:satOff val="0"/>
                <a:lumOff val="0"/>
                <a:alphaOff val="0"/>
              </a:schemeClr>
            </a:fillRef>
            <a:effectRef idx="0">
              <a:schemeClr val="accent1">
                <a:hueOff val="0"/>
                <a:satOff val="0"/>
                <a:lumOff val="0"/>
                <a:alphaOff val="0"/>
              </a:schemeClr>
            </a:effectRef>
            <a:fontRef idx="minor">
              <a:schemeClr val="lt1"/>
            </a:fontRef>
          </p:style>
        </p:sp>
        <p:sp>
          <p:nvSpPr>
            <p:cNvPr id="21" name="Rectangle: Rounded Corners 14">
              <a:extLst>
                <a:ext uri="{FF2B5EF4-FFF2-40B4-BE49-F238E27FC236}">
                  <a16:creationId xmlns:a16="http://schemas.microsoft.com/office/drawing/2014/main" id="{57EF44A7-0A5D-4997-8EBB-16A3ADC910A9}"/>
                </a:ext>
              </a:extLst>
            </p:cNvPr>
            <p:cNvSpPr txBox="1"/>
            <p:nvPr/>
          </p:nvSpPr>
          <p:spPr>
            <a:xfrm>
              <a:off x="66711" y="2939357"/>
              <a:ext cx="3401017" cy="1233151"/>
            </a:xfrm>
            <a:prstGeom prst="rect">
              <a:avLst/>
            </a:prstGeom>
            <a:noFill/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minor">
              <a:schemeClr val="lt1"/>
            </a:fontRef>
          </p:style>
          <p:txBody>
            <a:bodyPr spcFirstLastPara="0" vert="horz" wrap="square" lIns="80010" tIns="40005" rIns="80010" bIns="40005" numCol="1" spcCol="1270" anchor="ctr" anchorCtr="0">
              <a:noAutofit/>
            </a:bodyPr>
            <a:lstStyle/>
            <a:p>
              <a:pPr marL="0" lvl="0" indent="0" algn="ctr" defTabSz="933450">
                <a:lnSpc>
                  <a:spcPct val="90000"/>
                </a:lnSpc>
                <a:spcBef>
                  <a:spcPct val="0"/>
                </a:spcBef>
                <a:spcAft>
                  <a:spcPct val="35000"/>
                </a:spcAft>
                <a:buNone/>
              </a:pPr>
              <a:r>
                <a:rPr lang="en-GB" sz="2100" kern="1200" dirty="0"/>
                <a:t>Evacuation response </a:t>
              </a:r>
              <a:r>
                <a:rPr lang="en-GB" sz="2100" dirty="0"/>
                <a:t>s</a:t>
              </a:r>
              <a:r>
                <a:rPr lang="en-GB" sz="2100" kern="1200" dirty="0"/>
                <a:t>cenarios</a:t>
              </a:r>
            </a:p>
          </p:txBody>
        </p:sp>
      </p:grpSp>
      <p:pic>
        <p:nvPicPr>
          <p:cNvPr id="32" name="Picture 31" descr="A drawing of a face&#10;&#10;Description automatically generated">
            <a:extLst>
              <a:ext uri="{FF2B5EF4-FFF2-40B4-BE49-F238E27FC236}">
                <a16:creationId xmlns:a16="http://schemas.microsoft.com/office/drawing/2014/main" id="{182D651D-4AC6-440C-BAE5-DA6E8F42EA8F}"/>
              </a:ext>
            </a:extLst>
          </p:cNvPr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443217" y="7064169"/>
            <a:ext cx="1028935" cy="360000"/>
          </a:xfrm>
          <a:prstGeom prst="rect">
            <a:avLst/>
          </a:prstGeom>
        </p:spPr>
      </p:pic>
      <p:grpSp>
        <p:nvGrpSpPr>
          <p:cNvPr id="33" name="Group 32">
            <a:extLst>
              <a:ext uri="{FF2B5EF4-FFF2-40B4-BE49-F238E27FC236}">
                <a16:creationId xmlns:a16="http://schemas.microsoft.com/office/drawing/2014/main" id="{9CB78121-D07D-4FF2-831F-863BD1528C52}"/>
              </a:ext>
            </a:extLst>
          </p:cNvPr>
          <p:cNvGrpSpPr/>
          <p:nvPr/>
        </p:nvGrpSpPr>
        <p:grpSpPr>
          <a:xfrm>
            <a:off x="3721395" y="1703891"/>
            <a:ext cx="6604835" cy="1485971"/>
            <a:chOff x="3972196" y="1527846"/>
            <a:chExt cx="6321169" cy="1167595"/>
          </a:xfrm>
        </p:grpSpPr>
        <p:sp>
          <p:nvSpPr>
            <p:cNvPr id="34" name="Rectangle: Top Corners Rounded 33">
              <a:extLst>
                <a:ext uri="{FF2B5EF4-FFF2-40B4-BE49-F238E27FC236}">
                  <a16:creationId xmlns:a16="http://schemas.microsoft.com/office/drawing/2014/main" id="{B9D6D0F6-74BE-46DC-97F3-9D98B098A686}"/>
                </a:ext>
              </a:extLst>
            </p:cNvPr>
            <p:cNvSpPr/>
            <p:nvPr/>
          </p:nvSpPr>
          <p:spPr>
            <a:xfrm rot="5400000">
              <a:off x="6567290" y="-1012380"/>
              <a:ext cx="1093259" cy="6283448"/>
            </a:xfrm>
            <a:prstGeom prst="round2SameRect">
              <a:avLst/>
            </a:prstGeom>
            <a:solidFill>
              <a:srgbClr val="879637">
                <a:alpha val="20000"/>
              </a:srgbClr>
            </a:solidFill>
          </p:spPr>
          <p:style>
            <a:lnRef idx="2">
              <a:schemeClr val="accent1">
                <a:alpha val="90000"/>
                <a:tint val="40000"/>
                <a:hueOff val="0"/>
                <a:satOff val="0"/>
                <a:lumOff val="0"/>
                <a:alphaOff val="0"/>
              </a:schemeClr>
            </a:lnRef>
            <a:fillRef idx="1">
              <a:schemeClr val="accent1">
                <a:alpha val="90000"/>
                <a:tint val="40000"/>
                <a:hueOff val="0"/>
                <a:satOff val="0"/>
                <a:lumOff val="0"/>
                <a:alphaOff val="0"/>
              </a:schemeClr>
            </a:fillRef>
            <a:effectRef idx="0">
              <a:schemeClr val="accent1">
                <a:alpha val="90000"/>
                <a:tint val="40000"/>
                <a:hueOff val="0"/>
                <a:satOff val="0"/>
                <a:lumOff val="0"/>
                <a:alphaOff val="0"/>
              </a:schemeClr>
            </a:effectRef>
            <a:fontRef idx="minor">
              <a:schemeClr val="dk1">
                <a:hueOff val="0"/>
                <a:satOff val="0"/>
                <a:lumOff val="0"/>
                <a:alphaOff val="0"/>
              </a:schemeClr>
            </a:fontRef>
          </p:style>
        </p:sp>
        <p:sp>
          <p:nvSpPr>
            <p:cNvPr id="35" name="Rectangle: Top Corners Rounded 4">
              <a:extLst>
                <a:ext uri="{FF2B5EF4-FFF2-40B4-BE49-F238E27FC236}">
                  <a16:creationId xmlns:a16="http://schemas.microsoft.com/office/drawing/2014/main" id="{B27329DF-08BF-4E21-A005-A5B3DDF6FFC3}"/>
                </a:ext>
              </a:extLst>
            </p:cNvPr>
            <p:cNvSpPr txBox="1"/>
            <p:nvPr/>
          </p:nvSpPr>
          <p:spPr>
            <a:xfrm>
              <a:off x="4242058" y="1527846"/>
              <a:ext cx="6051307" cy="1167595"/>
            </a:xfrm>
            <a:prstGeom prst="rect">
              <a:avLst/>
            </a:prstGeom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minor">
              <a:schemeClr val="dk1">
                <a:hueOff val="0"/>
                <a:satOff val="0"/>
                <a:lumOff val="0"/>
                <a:alphaOff val="0"/>
              </a:schemeClr>
            </a:fontRef>
          </p:style>
          <p:txBody>
            <a:bodyPr spcFirstLastPara="0" vert="horz" wrap="square" lIns="80010" tIns="40005" rIns="80010" bIns="40005" numCol="1" spcCol="1270" anchor="ctr" anchorCtr="0">
              <a:noAutofit/>
            </a:bodyPr>
            <a:lstStyle/>
            <a:p>
              <a:pPr lvl="1" algn="l" defTabSz="933450">
                <a:lnSpc>
                  <a:spcPct val="90000"/>
                </a:lnSpc>
                <a:spcBef>
                  <a:spcPct val="0"/>
                </a:spcBef>
                <a:spcAft>
                  <a:spcPct val="15000"/>
                </a:spcAft>
                <a:buFont typeface="Wingdings" panose="05000000000000000000" pitchFamily="2" charset="2"/>
                <a:buChar char="§"/>
              </a:pPr>
              <a:r>
                <a:rPr lang="en-GB" sz="2100" kern="1200" dirty="0"/>
                <a:t>Agent based model of the interaction of people and flood hazard.  Inputs:</a:t>
              </a:r>
            </a:p>
            <a:p>
              <a:pPr lvl="3" defTabSz="933450">
                <a:lnSpc>
                  <a:spcPct val="90000"/>
                </a:lnSpc>
                <a:spcBef>
                  <a:spcPct val="0"/>
                </a:spcBef>
                <a:spcAft>
                  <a:spcPct val="15000"/>
                </a:spcAft>
                <a:buFont typeface="Wingdings" panose="05000000000000000000" pitchFamily="2" charset="2"/>
                <a:buChar char="§"/>
              </a:pPr>
              <a:r>
                <a:rPr lang="en-GB" sz="1900" dirty="0"/>
                <a:t>Population, building locations, road network</a:t>
              </a:r>
            </a:p>
            <a:p>
              <a:pPr lvl="3" defTabSz="933450">
                <a:lnSpc>
                  <a:spcPct val="90000"/>
                </a:lnSpc>
                <a:spcBef>
                  <a:spcPct val="0"/>
                </a:spcBef>
                <a:spcAft>
                  <a:spcPct val="15000"/>
                </a:spcAft>
                <a:buFont typeface="Wingdings" panose="05000000000000000000" pitchFamily="2" charset="2"/>
                <a:buChar char="§"/>
              </a:pPr>
              <a:r>
                <a:rPr lang="en-GB" sz="1900" kern="1200" dirty="0"/>
                <a:t>2</a:t>
              </a:r>
              <a:r>
                <a:rPr lang="en-GB" sz="1900" dirty="0"/>
                <a:t>D hazard results</a:t>
              </a:r>
              <a:endParaRPr lang="en-GB" sz="1900" kern="1200" dirty="0"/>
            </a:p>
          </p:txBody>
        </p:sp>
      </p:grpSp>
      <p:grpSp>
        <p:nvGrpSpPr>
          <p:cNvPr id="36" name="Group 35">
            <a:extLst>
              <a:ext uri="{FF2B5EF4-FFF2-40B4-BE49-F238E27FC236}">
                <a16:creationId xmlns:a16="http://schemas.microsoft.com/office/drawing/2014/main" id="{832F348F-092D-4709-931D-AE17217C0741}"/>
              </a:ext>
            </a:extLst>
          </p:cNvPr>
          <p:cNvGrpSpPr/>
          <p:nvPr/>
        </p:nvGrpSpPr>
        <p:grpSpPr>
          <a:xfrm>
            <a:off x="468928" y="1745572"/>
            <a:ext cx="3534439" cy="1452889"/>
            <a:chOff x="0" y="2841"/>
            <a:chExt cx="3534439" cy="1366573"/>
          </a:xfrm>
          <a:solidFill>
            <a:srgbClr val="879637"/>
          </a:solidFill>
        </p:grpSpPr>
        <p:sp>
          <p:nvSpPr>
            <p:cNvPr id="37" name="Rectangle: Rounded Corners 36">
              <a:extLst>
                <a:ext uri="{FF2B5EF4-FFF2-40B4-BE49-F238E27FC236}">
                  <a16:creationId xmlns:a16="http://schemas.microsoft.com/office/drawing/2014/main" id="{2223AE8B-ED6C-4468-AFB6-1C62E57C065B}"/>
                </a:ext>
              </a:extLst>
            </p:cNvPr>
            <p:cNvSpPr/>
            <p:nvPr/>
          </p:nvSpPr>
          <p:spPr>
            <a:xfrm>
              <a:off x="0" y="2841"/>
              <a:ext cx="3534439" cy="1366573"/>
            </a:xfrm>
            <a:prstGeom prst="roundRect">
              <a:avLst/>
            </a:prstGeom>
            <a:grpFill/>
          </p:spPr>
          <p:style>
            <a:lnRef idx="2">
              <a:schemeClr val="lt1">
                <a:hueOff val="0"/>
                <a:satOff val="0"/>
                <a:lumOff val="0"/>
                <a:alphaOff val="0"/>
              </a:schemeClr>
            </a:lnRef>
            <a:fillRef idx="1">
              <a:schemeClr val="accent1">
                <a:hueOff val="0"/>
                <a:satOff val="0"/>
                <a:lumOff val="0"/>
                <a:alphaOff val="0"/>
              </a:schemeClr>
            </a:fillRef>
            <a:effectRef idx="0">
              <a:schemeClr val="accent1">
                <a:hueOff val="0"/>
                <a:satOff val="0"/>
                <a:lumOff val="0"/>
                <a:alphaOff val="0"/>
              </a:schemeClr>
            </a:effectRef>
            <a:fontRef idx="minor">
              <a:schemeClr val="lt1"/>
            </a:fontRef>
          </p:style>
        </p:sp>
        <p:sp>
          <p:nvSpPr>
            <p:cNvPr id="38" name="Rectangle: Rounded Corners 6">
              <a:extLst>
                <a:ext uri="{FF2B5EF4-FFF2-40B4-BE49-F238E27FC236}">
                  <a16:creationId xmlns:a16="http://schemas.microsoft.com/office/drawing/2014/main" id="{BFBE9868-1781-44FB-9042-731B876AB90A}"/>
                </a:ext>
              </a:extLst>
            </p:cNvPr>
            <p:cNvSpPr txBox="1"/>
            <p:nvPr/>
          </p:nvSpPr>
          <p:spPr>
            <a:xfrm>
              <a:off x="66711" y="69552"/>
              <a:ext cx="3401017" cy="1233151"/>
            </a:xfrm>
            <a:prstGeom prst="rect">
              <a:avLst/>
            </a:prstGeom>
            <a:noFill/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minor">
              <a:schemeClr val="lt1"/>
            </a:fontRef>
          </p:style>
          <p:txBody>
            <a:bodyPr spcFirstLastPara="0" vert="horz" wrap="square" lIns="80010" tIns="40005" rIns="80010" bIns="40005" numCol="1" spcCol="1270" anchor="ctr" anchorCtr="0">
              <a:noAutofit/>
            </a:bodyPr>
            <a:lstStyle/>
            <a:p>
              <a:pPr marL="0" lvl="0" indent="0" algn="ctr" defTabSz="933450">
                <a:lnSpc>
                  <a:spcPct val="90000"/>
                </a:lnSpc>
                <a:spcBef>
                  <a:spcPct val="0"/>
                </a:spcBef>
                <a:spcAft>
                  <a:spcPct val="35000"/>
                </a:spcAft>
                <a:buNone/>
              </a:pPr>
              <a:r>
                <a:rPr lang="en-GB" sz="2100" kern="1200" dirty="0"/>
                <a:t>LSM</a:t>
              </a:r>
            </a:p>
          </p:txBody>
        </p:sp>
      </p:grpSp>
    </p:spTree>
    <p:extLst>
      <p:ext uri="{BB962C8B-B14F-4D97-AF65-F5344CB8AC3E}">
        <p14:creationId xmlns:p14="http://schemas.microsoft.com/office/powerpoint/2010/main" val="23440960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 advTm="12000">
        <p:fade/>
      </p:transition>
    </mc:Choice>
    <mc:Fallback xmlns="">
      <p:transition spd="med" advTm="12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" fill="hold">
                            <p:stCondLst>
                              <p:cond delay="0"/>
                            </p:stCondLst>
                            <p:childTnLst>
                              <p:par>
                                <p:cTn id="8" presetID="1" presetClass="entr" presetSubtype="0" fill="hold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1000"/>
                            </p:stCondLst>
                            <p:childTnLst>
                              <p:par>
                                <p:cTn id="11" presetID="1" presetClass="entr" presetSubtype="0" fill="hold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>
                            <p:stCondLst>
                              <p:cond delay="2000"/>
                            </p:stCondLst>
                            <p:childTnLst>
                              <p:par>
                                <p:cTn id="14" presetID="1" presetClass="entr" presetSubtype="0" fill="hold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3000"/>
                            </p:stCondLst>
                            <p:childTnLst>
                              <p:par>
                                <p:cTn id="17" presetID="1" presetClass="entr" presetSubtype="0" fill="hold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4000"/>
                            </p:stCondLst>
                            <p:childTnLst>
                              <p:par>
                                <p:cTn id="20" presetID="1" presetClass="entr" presetSubtype="0" fill="hold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" fill="hold">
                            <p:stCondLst>
                              <p:cond delay="5000"/>
                            </p:stCondLst>
                            <p:childTnLst>
                              <p:par>
                                <p:cTn id="23" presetID="1" presetClass="entr" presetSubtype="0" fill="hold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5" fill="hold">
                            <p:stCondLst>
                              <p:cond delay="6000"/>
                            </p:stCondLst>
                            <p:childTnLst>
                              <p:par>
                                <p:cTn id="26" presetID="1" presetClass="entr" presetSubtype="0" fill="hold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>
            <a:extLst>
              <a:ext uri="{FF2B5EF4-FFF2-40B4-BE49-F238E27FC236}">
                <a16:creationId xmlns:a16="http://schemas.microsoft.com/office/drawing/2014/main" id="{F79F67C1-B5E5-4A65-8FFB-38488C4C63A7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0994766" cy="7561263"/>
          </a:xfrm>
          <a:prstGeom prst="rect">
            <a:avLst/>
          </a:prstGeom>
        </p:spPr>
      </p:pic>
      <p:sp>
        <p:nvSpPr>
          <p:cNvPr id="4" name="Rectangle 3">
            <a:extLst>
              <a:ext uri="{FF2B5EF4-FFF2-40B4-BE49-F238E27FC236}">
                <a16:creationId xmlns:a16="http://schemas.microsoft.com/office/drawing/2014/main" id="{A66CCA9D-6F17-42B0-9DD3-EBF1D378CCE9}"/>
              </a:ext>
            </a:extLst>
          </p:cNvPr>
          <p:cNvSpPr/>
          <p:nvPr/>
        </p:nvSpPr>
        <p:spPr>
          <a:xfrm>
            <a:off x="5346697" y="7017414"/>
            <a:ext cx="3940101" cy="33855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GB" sz="1600" dirty="0">
                <a:solidFill>
                  <a:schemeClr val="bg1"/>
                </a:solidFill>
                <a:latin typeface="Arial" panose="020B0604020202020204" pitchFamily="34" charset="0"/>
                <a:ea typeface="DengXian" panose="02010600030101010101" pitchFamily="2" charset="-122"/>
              </a:rPr>
              <a:t>Contains Copernicus Sentinel data [2019]</a:t>
            </a:r>
            <a:endParaRPr lang="en-GB" sz="1600" dirty="0">
              <a:solidFill>
                <a:schemeClr val="bg1"/>
              </a:solidFill>
            </a:endParaRPr>
          </a:p>
        </p:txBody>
      </p:sp>
      <p:pic>
        <p:nvPicPr>
          <p:cNvPr id="8" name="Picture 7" descr="A drawing of a face&#10;&#10;Description automatically generated">
            <a:extLst>
              <a:ext uri="{FF2B5EF4-FFF2-40B4-BE49-F238E27FC236}">
                <a16:creationId xmlns:a16="http://schemas.microsoft.com/office/drawing/2014/main" id="{053FECAD-41C2-47CA-B889-00976B82857D}"/>
              </a:ext>
            </a:extLst>
          </p:cNvPr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443217" y="7064169"/>
            <a:ext cx="1028935" cy="360000"/>
          </a:xfrm>
          <a:prstGeom prst="rect">
            <a:avLst/>
          </a:prstGeom>
        </p:spPr>
      </p:pic>
      <p:sp>
        <p:nvSpPr>
          <p:cNvPr id="2" name="Rectangle 1">
            <a:extLst>
              <a:ext uri="{FF2B5EF4-FFF2-40B4-BE49-F238E27FC236}">
                <a16:creationId xmlns:a16="http://schemas.microsoft.com/office/drawing/2014/main" id="{7924F209-2AE1-4891-8AD0-620022156B30}"/>
              </a:ext>
            </a:extLst>
          </p:cNvPr>
          <p:cNvSpPr/>
          <p:nvPr/>
        </p:nvSpPr>
        <p:spPr>
          <a:xfrm>
            <a:off x="7755606" y="5430404"/>
            <a:ext cx="2716546" cy="1374875"/>
          </a:xfrm>
          <a:prstGeom prst="rect">
            <a:avLst/>
          </a:prstGeom>
          <a:solidFill>
            <a:schemeClr val="bg1"/>
          </a:solidFill>
          <a:ln w="635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>
              <a:solidFill>
                <a:schemeClr val="tx1"/>
              </a:solidFill>
            </a:endParaRPr>
          </a:p>
        </p:txBody>
      </p:sp>
      <p:grpSp>
        <p:nvGrpSpPr>
          <p:cNvPr id="5" name="Group 4">
            <a:extLst>
              <a:ext uri="{FF2B5EF4-FFF2-40B4-BE49-F238E27FC236}">
                <a16:creationId xmlns:a16="http://schemas.microsoft.com/office/drawing/2014/main" id="{A557C612-0D34-436B-AB60-64E47A32F74F}"/>
              </a:ext>
            </a:extLst>
          </p:cNvPr>
          <p:cNvGrpSpPr/>
          <p:nvPr/>
        </p:nvGrpSpPr>
        <p:grpSpPr>
          <a:xfrm>
            <a:off x="9259408" y="5604950"/>
            <a:ext cx="1050176" cy="1200329"/>
            <a:chOff x="3995936" y="2276872"/>
            <a:chExt cx="1050176" cy="1200329"/>
          </a:xfrm>
        </p:grpSpPr>
        <p:pic>
          <p:nvPicPr>
            <p:cNvPr id="6" name="Picture 3">
              <a:extLst>
                <a:ext uri="{FF2B5EF4-FFF2-40B4-BE49-F238E27FC236}">
                  <a16:creationId xmlns:a16="http://schemas.microsoft.com/office/drawing/2014/main" id="{23A9FBA5-32D9-42CC-8044-08EBE4D622A5}"/>
                </a:ext>
              </a:extLst>
            </p:cNvPr>
            <p:cNvPicPr>
              <a:picLocks noChangeAspect="1" noChangeArrowheads="1"/>
            </p:cNvPicPr>
            <p:nvPr/>
          </p:nvPicPr>
          <p:blipFill>
            <a:blip r:embed="rId4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4814336" y="2348880"/>
              <a:ext cx="231776" cy="1051272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</a:extLst>
          </p:spPr>
        </p:pic>
        <p:sp>
          <p:nvSpPr>
            <p:cNvPr id="7" name="TextBox 6">
              <a:extLst>
                <a:ext uri="{FF2B5EF4-FFF2-40B4-BE49-F238E27FC236}">
                  <a16:creationId xmlns:a16="http://schemas.microsoft.com/office/drawing/2014/main" id="{6960D246-69A7-4D5D-BAD1-96E23585038B}"/>
                </a:ext>
              </a:extLst>
            </p:cNvPr>
            <p:cNvSpPr txBox="1"/>
            <p:nvPr/>
          </p:nvSpPr>
          <p:spPr>
            <a:xfrm>
              <a:off x="3995936" y="2276872"/>
              <a:ext cx="934288" cy="1200329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GB" sz="1200" dirty="0"/>
                <a:t>Unaware</a:t>
              </a:r>
            </a:p>
            <a:p>
              <a:r>
                <a:rPr lang="en-GB" sz="1200" dirty="0"/>
                <a:t>Aware</a:t>
              </a:r>
            </a:p>
            <a:p>
              <a:r>
                <a:rPr lang="en-GB" sz="1200" dirty="0"/>
                <a:t>Evacuating</a:t>
              </a:r>
            </a:p>
            <a:p>
              <a:r>
                <a:rPr lang="en-GB" sz="1200" dirty="0"/>
                <a:t>Safe</a:t>
              </a:r>
            </a:p>
            <a:p>
              <a:r>
                <a:rPr lang="en-GB" sz="1200" dirty="0"/>
                <a:t>Injured</a:t>
              </a:r>
            </a:p>
            <a:p>
              <a:r>
                <a:rPr lang="en-GB" sz="1200" dirty="0"/>
                <a:t>Deceased</a:t>
              </a:r>
            </a:p>
          </p:txBody>
        </p:sp>
      </p:grpSp>
      <p:grpSp>
        <p:nvGrpSpPr>
          <p:cNvPr id="9" name="Group 8">
            <a:extLst>
              <a:ext uri="{FF2B5EF4-FFF2-40B4-BE49-F238E27FC236}">
                <a16:creationId xmlns:a16="http://schemas.microsoft.com/office/drawing/2014/main" id="{C74F552E-BE03-4185-AB7D-7A33D3CEC243}"/>
              </a:ext>
            </a:extLst>
          </p:cNvPr>
          <p:cNvGrpSpPr/>
          <p:nvPr/>
        </p:nvGrpSpPr>
        <p:grpSpPr>
          <a:xfrm>
            <a:off x="7755606" y="5483340"/>
            <a:ext cx="1656184" cy="1244625"/>
            <a:chOff x="4111824" y="883321"/>
            <a:chExt cx="1656184" cy="1244625"/>
          </a:xfrm>
        </p:grpSpPr>
        <p:pic>
          <p:nvPicPr>
            <p:cNvPr id="10" name="Picture 2">
              <a:extLst>
                <a:ext uri="{FF2B5EF4-FFF2-40B4-BE49-F238E27FC236}">
                  <a16:creationId xmlns:a16="http://schemas.microsoft.com/office/drawing/2014/main" id="{4550726B-5AA3-493D-9128-EA81D6555BB7}"/>
                </a:ext>
              </a:extLst>
            </p:cNvPr>
            <p:cNvPicPr>
              <a:picLocks noChangeAspect="1" noChangeArrowheads="1"/>
            </p:cNvPicPr>
            <p:nvPr/>
          </p:nvPicPr>
          <p:blipFill>
            <a:blip r:embed="rId5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4211960" y="1124744"/>
              <a:ext cx="497385" cy="1003202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</a:extLst>
          </p:spPr>
        </p:pic>
        <p:sp>
          <p:nvSpPr>
            <p:cNvPr id="11" name="TextBox 10">
              <a:extLst>
                <a:ext uri="{FF2B5EF4-FFF2-40B4-BE49-F238E27FC236}">
                  <a16:creationId xmlns:a16="http://schemas.microsoft.com/office/drawing/2014/main" id="{8142658E-6D27-4157-8773-8C7C50DD1857}"/>
                </a:ext>
              </a:extLst>
            </p:cNvPr>
            <p:cNvSpPr txBox="1"/>
            <p:nvPr/>
          </p:nvSpPr>
          <p:spPr>
            <a:xfrm>
              <a:off x="4111824" y="883321"/>
              <a:ext cx="1656184" cy="276999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GB" sz="1200" dirty="0"/>
                <a:t>Mudflow depth (m)</a:t>
              </a:r>
            </a:p>
          </p:txBody>
        </p:sp>
      </p:grpSp>
    </p:spTree>
    <p:extLst>
      <p:ext uri="{BB962C8B-B14F-4D97-AF65-F5344CB8AC3E}">
        <p14:creationId xmlns:p14="http://schemas.microsoft.com/office/powerpoint/2010/main" val="491730878"/>
      </p:ext>
    </p:extLst>
  </p:cSld>
  <p:clrMapOvr>
    <a:masterClrMapping/>
  </p:clrMapOvr>
  <mc:AlternateContent xmlns:mc="http://schemas.openxmlformats.org/markup-compatibility/2006" xmlns:p159="http://schemas.microsoft.com/office/powerpoint/2015/09/main">
    <mc:Choice Requires="p159">
      <p:transition xmlns:p14="http://schemas.microsoft.com/office/powerpoint/2010/main" spd="slow" p14:dur="2000" advTm="14000">
        <p159:morph option="byObject"/>
      </p:transition>
    </mc:Choice>
    <mc:Fallback xmlns="">
      <p:transition spd="slow" advTm="14000">
        <p:fade/>
      </p:transition>
    </mc:Fallback>
  </mc:AlternateContent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A95ED31E-6F53-4058-8D7C-609C5810913D}"/>
              </a:ext>
            </a:extLst>
          </p:cNvPr>
          <p:cNvSpPr>
            <a:spLocks noGrp="1"/>
          </p:cNvSpPr>
          <p:nvPr>
            <p:ph type="dt" sz="half" idx="4294967295"/>
          </p:nvPr>
        </p:nvSpPr>
        <p:spPr>
          <a:xfrm>
            <a:off x="298547" y="7084572"/>
            <a:ext cx="1440000" cy="360000"/>
          </a:xfrm>
        </p:spPr>
        <p:txBody>
          <a:bodyPr/>
          <a:lstStyle/>
          <a:p>
            <a:r>
              <a:rPr lang="en-US" noProof="0"/>
              <a:t>Insert Date ('Insert - Header &amp; Footer')</a:t>
            </a:r>
            <a:endParaRPr lang="en-GB" noProof="0"/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09F6F02F-A964-418A-B34A-B824D0B961E2}"/>
              </a:ext>
            </a:extLst>
          </p:cNvPr>
          <p:cNvSpPr>
            <a:spLocks noGrp="1"/>
          </p:cNvSpPr>
          <p:nvPr>
            <p:ph type="ftr" sz="quarter" idx="4294967295"/>
          </p:nvPr>
        </p:nvSpPr>
        <p:spPr>
          <a:xfrm>
            <a:off x="1842530" y="7084572"/>
            <a:ext cx="6300000" cy="360000"/>
          </a:xfrm>
        </p:spPr>
        <p:txBody>
          <a:bodyPr/>
          <a:lstStyle/>
          <a:p>
            <a:r>
              <a:rPr lang="en-GB" noProof="0"/>
              <a:t>Insert footer for all slides with 'Insert - Header &amp; Footer'</a:t>
            </a:r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A0202431-F173-497D-8361-C88A1938D6C4}"/>
              </a:ext>
            </a:extLst>
          </p:cNvPr>
          <p:cNvSpPr>
            <a:spLocks noGrp="1"/>
          </p:cNvSpPr>
          <p:nvPr>
            <p:ph type="sldNum" sz="quarter" idx="4294967295"/>
          </p:nvPr>
        </p:nvSpPr>
        <p:spPr>
          <a:xfrm>
            <a:off x="8246513" y="7084572"/>
            <a:ext cx="720000" cy="360000"/>
          </a:xfrm>
        </p:spPr>
        <p:txBody>
          <a:bodyPr/>
          <a:lstStyle/>
          <a:p>
            <a:r>
              <a:rPr lang="en-GB"/>
              <a:t>Page </a:t>
            </a:r>
            <a:fld id="{017C07C6-ACB6-4716-9739-321FBCDFAF41}" type="slidenum">
              <a:rPr lang="en-GB" smtClean="0"/>
              <a:pPr/>
              <a:t>13</a:t>
            </a:fld>
            <a:endParaRPr lang="en-GB" dirty="0"/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AEB1547E-6F82-46BA-8FAD-FEB61AD610BD}"/>
              </a:ext>
            </a:extLst>
          </p:cNvPr>
          <p:cNvSpPr/>
          <p:nvPr/>
        </p:nvSpPr>
        <p:spPr>
          <a:xfrm>
            <a:off x="0" y="0"/>
            <a:ext cx="10693400" cy="7561264"/>
          </a:xfrm>
          <a:prstGeom prst="rect">
            <a:avLst/>
          </a:prstGeom>
          <a:solidFill>
            <a:schemeClr val="bg1"/>
          </a:solidFill>
          <a:ln w="635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>
              <a:solidFill>
                <a:schemeClr val="tx1"/>
              </a:solidFill>
            </a:endParaRPr>
          </a:p>
        </p:txBody>
      </p:sp>
      <p:sp>
        <p:nvSpPr>
          <p:cNvPr id="6" name="Rectangle 5">
            <a:extLst>
              <a:ext uri="{FF2B5EF4-FFF2-40B4-BE49-F238E27FC236}">
                <a16:creationId xmlns:a16="http://schemas.microsoft.com/office/drawing/2014/main" id="{042D8049-42C1-4798-BDCD-7A58790B314E}"/>
              </a:ext>
            </a:extLst>
          </p:cNvPr>
          <p:cNvSpPr/>
          <p:nvPr/>
        </p:nvSpPr>
        <p:spPr>
          <a:xfrm>
            <a:off x="298548" y="498969"/>
            <a:ext cx="8196866" cy="58477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GB" sz="3200" dirty="0">
                <a:solidFill>
                  <a:srgbClr val="005190"/>
                </a:solidFill>
              </a:rPr>
              <a:t>Impact on people – a summary</a:t>
            </a:r>
          </a:p>
        </p:txBody>
      </p:sp>
      <p:pic>
        <p:nvPicPr>
          <p:cNvPr id="10" name="Graphic 9" descr="Children">
            <a:extLst>
              <a:ext uri="{FF2B5EF4-FFF2-40B4-BE49-F238E27FC236}">
                <a16:creationId xmlns:a16="http://schemas.microsoft.com/office/drawing/2014/main" id="{161606A8-5E4C-4FD4-9983-B9DEB0CD1775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3"/>
              </a:ext>
            </a:extLst>
          </a:blip>
          <a:stretch>
            <a:fillRect/>
          </a:stretch>
        </p:blipFill>
        <p:spPr>
          <a:xfrm>
            <a:off x="6283391" y="5177335"/>
            <a:ext cx="2938426" cy="2938426"/>
          </a:xfrm>
          <a:prstGeom prst="rect">
            <a:avLst/>
          </a:prstGeom>
        </p:spPr>
      </p:pic>
      <p:grpSp>
        <p:nvGrpSpPr>
          <p:cNvPr id="7" name="Group 6">
            <a:extLst>
              <a:ext uri="{FF2B5EF4-FFF2-40B4-BE49-F238E27FC236}">
                <a16:creationId xmlns:a16="http://schemas.microsoft.com/office/drawing/2014/main" id="{CB649341-0498-4D9F-BD58-5B791784EC3F}"/>
              </a:ext>
            </a:extLst>
          </p:cNvPr>
          <p:cNvGrpSpPr/>
          <p:nvPr/>
        </p:nvGrpSpPr>
        <p:grpSpPr>
          <a:xfrm>
            <a:off x="3972196" y="1582714"/>
            <a:ext cx="6283448" cy="1093259"/>
            <a:chOff x="3972196" y="1582714"/>
            <a:chExt cx="6283448" cy="1093259"/>
          </a:xfrm>
        </p:grpSpPr>
        <p:sp>
          <p:nvSpPr>
            <p:cNvPr id="30" name="Rectangle: Top Corners Rounded 29">
              <a:extLst>
                <a:ext uri="{FF2B5EF4-FFF2-40B4-BE49-F238E27FC236}">
                  <a16:creationId xmlns:a16="http://schemas.microsoft.com/office/drawing/2014/main" id="{D21C02ED-16B8-49CF-BE4E-8C23E2DD871E}"/>
                </a:ext>
              </a:extLst>
            </p:cNvPr>
            <p:cNvSpPr/>
            <p:nvPr/>
          </p:nvSpPr>
          <p:spPr>
            <a:xfrm rot="5400000">
              <a:off x="6567290" y="-1012380"/>
              <a:ext cx="1093259" cy="6283448"/>
            </a:xfrm>
            <a:prstGeom prst="round2SameRect">
              <a:avLst/>
            </a:prstGeom>
            <a:solidFill>
              <a:srgbClr val="879637">
                <a:alpha val="20000"/>
              </a:srgbClr>
            </a:solidFill>
          </p:spPr>
          <p:style>
            <a:lnRef idx="2">
              <a:schemeClr val="accent1">
                <a:alpha val="90000"/>
                <a:tint val="40000"/>
                <a:hueOff val="0"/>
                <a:satOff val="0"/>
                <a:lumOff val="0"/>
                <a:alphaOff val="0"/>
              </a:schemeClr>
            </a:lnRef>
            <a:fillRef idx="1">
              <a:schemeClr val="accent1">
                <a:alpha val="90000"/>
                <a:tint val="40000"/>
                <a:hueOff val="0"/>
                <a:satOff val="0"/>
                <a:lumOff val="0"/>
                <a:alphaOff val="0"/>
              </a:schemeClr>
            </a:fillRef>
            <a:effectRef idx="0">
              <a:schemeClr val="accent1">
                <a:alpha val="90000"/>
                <a:tint val="40000"/>
                <a:hueOff val="0"/>
                <a:satOff val="0"/>
                <a:lumOff val="0"/>
                <a:alphaOff val="0"/>
              </a:schemeClr>
            </a:effectRef>
            <a:fontRef idx="minor">
              <a:schemeClr val="dk1">
                <a:hueOff val="0"/>
                <a:satOff val="0"/>
                <a:lumOff val="0"/>
                <a:alphaOff val="0"/>
              </a:schemeClr>
            </a:fontRef>
          </p:style>
        </p:sp>
        <p:sp>
          <p:nvSpPr>
            <p:cNvPr id="31" name="Rectangle: Top Corners Rounded 4">
              <a:extLst>
                <a:ext uri="{FF2B5EF4-FFF2-40B4-BE49-F238E27FC236}">
                  <a16:creationId xmlns:a16="http://schemas.microsoft.com/office/drawing/2014/main" id="{317A8278-C617-4672-8FCA-C184F97D21B6}"/>
                </a:ext>
              </a:extLst>
            </p:cNvPr>
            <p:cNvSpPr txBox="1"/>
            <p:nvPr/>
          </p:nvSpPr>
          <p:spPr>
            <a:xfrm>
              <a:off x="3972196" y="1636083"/>
              <a:ext cx="6230079" cy="986521"/>
            </a:xfrm>
            <a:prstGeom prst="rect">
              <a:avLst/>
            </a:prstGeom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minor">
              <a:schemeClr val="dk1">
                <a:hueOff val="0"/>
                <a:satOff val="0"/>
                <a:lumOff val="0"/>
                <a:alphaOff val="0"/>
              </a:schemeClr>
            </a:fontRef>
          </p:style>
          <p:txBody>
            <a:bodyPr spcFirstLastPara="0" vert="horz" wrap="square" lIns="80010" tIns="40005" rIns="80010" bIns="40005" numCol="1" spcCol="1270" anchor="ctr" anchorCtr="0">
              <a:noAutofit/>
            </a:bodyPr>
            <a:lstStyle/>
            <a:p>
              <a:pPr lvl="1" algn="l" defTabSz="933450">
                <a:lnSpc>
                  <a:spcPct val="90000"/>
                </a:lnSpc>
                <a:spcBef>
                  <a:spcPct val="0"/>
                </a:spcBef>
                <a:spcAft>
                  <a:spcPct val="15000"/>
                </a:spcAft>
                <a:buFont typeface="Wingdings" panose="05000000000000000000" pitchFamily="2" charset="2"/>
                <a:buChar char="§"/>
              </a:pPr>
              <a:r>
                <a:rPr lang="en-GB" sz="2100" kern="1200" dirty="0"/>
                <a:t>~1,500 fatalities with 93% Fatality Rate</a:t>
              </a:r>
            </a:p>
          </p:txBody>
        </p:sp>
      </p:grpSp>
      <p:grpSp>
        <p:nvGrpSpPr>
          <p:cNvPr id="12" name="Group 11">
            <a:extLst>
              <a:ext uri="{FF2B5EF4-FFF2-40B4-BE49-F238E27FC236}">
                <a16:creationId xmlns:a16="http://schemas.microsoft.com/office/drawing/2014/main" id="{E86CCFB5-05AE-4802-9626-5A95F6983C7E}"/>
              </a:ext>
            </a:extLst>
          </p:cNvPr>
          <p:cNvGrpSpPr/>
          <p:nvPr/>
        </p:nvGrpSpPr>
        <p:grpSpPr>
          <a:xfrm>
            <a:off x="437756" y="1446056"/>
            <a:ext cx="3534439" cy="1366573"/>
            <a:chOff x="0" y="2841"/>
            <a:chExt cx="3534439" cy="1366573"/>
          </a:xfrm>
          <a:solidFill>
            <a:srgbClr val="879637"/>
          </a:solidFill>
        </p:grpSpPr>
        <p:sp>
          <p:nvSpPr>
            <p:cNvPr id="28" name="Rectangle: Rounded Corners 27">
              <a:extLst>
                <a:ext uri="{FF2B5EF4-FFF2-40B4-BE49-F238E27FC236}">
                  <a16:creationId xmlns:a16="http://schemas.microsoft.com/office/drawing/2014/main" id="{5F224935-B020-4AC5-A211-75062B28DD8F}"/>
                </a:ext>
              </a:extLst>
            </p:cNvPr>
            <p:cNvSpPr/>
            <p:nvPr/>
          </p:nvSpPr>
          <p:spPr>
            <a:xfrm>
              <a:off x="0" y="2841"/>
              <a:ext cx="3534439" cy="1366573"/>
            </a:xfrm>
            <a:prstGeom prst="roundRect">
              <a:avLst/>
            </a:prstGeom>
            <a:grpFill/>
          </p:spPr>
          <p:style>
            <a:lnRef idx="2">
              <a:schemeClr val="lt1">
                <a:hueOff val="0"/>
                <a:satOff val="0"/>
                <a:lumOff val="0"/>
                <a:alphaOff val="0"/>
              </a:schemeClr>
            </a:lnRef>
            <a:fillRef idx="1">
              <a:schemeClr val="accent1">
                <a:hueOff val="0"/>
                <a:satOff val="0"/>
                <a:lumOff val="0"/>
                <a:alphaOff val="0"/>
              </a:schemeClr>
            </a:fillRef>
            <a:effectRef idx="0">
              <a:schemeClr val="accent1">
                <a:hueOff val="0"/>
                <a:satOff val="0"/>
                <a:lumOff val="0"/>
                <a:alphaOff val="0"/>
              </a:schemeClr>
            </a:effectRef>
            <a:fontRef idx="minor">
              <a:schemeClr val="lt1"/>
            </a:fontRef>
          </p:style>
        </p:sp>
        <p:sp>
          <p:nvSpPr>
            <p:cNvPr id="29" name="Rectangle: Rounded Corners 6">
              <a:extLst>
                <a:ext uri="{FF2B5EF4-FFF2-40B4-BE49-F238E27FC236}">
                  <a16:creationId xmlns:a16="http://schemas.microsoft.com/office/drawing/2014/main" id="{13D679A4-02B7-422E-992E-2BA809946595}"/>
                </a:ext>
              </a:extLst>
            </p:cNvPr>
            <p:cNvSpPr txBox="1"/>
            <p:nvPr/>
          </p:nvSpPr>
          <p:spPr>
            <a:xfrm>
              <a:off x="66711" y="69552"/>
              <a:ext cx="3401017" cy="1233151"/>
            </a:xfrm>
            <a:prstGeom prst="rect">
              <a:avLst/>
            </a:prstGeom>
            <a:noFill/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minor">
              <a:schemeClr val="lt1"/>
            </a:fontRef>
          </p:style>
          <p:txBody>
            <a:bodyPr spcFirstLastPara="0" vert="horz" wrap="square" lIns="80010" tIns="40005" rIns="80010" bIns="40005" numCol="1" spcCol="1270" anchor="ctr" anchorCtr="0">
              <a:noAutofit/>
            </a:bodyPr>
            <a:lstStyle/>
            <a:p>
              <a:pPr marL="0" lvl="0" indent="0" algn="ctr" defTabSz="933450">
                <a:lnSpc>
                  <a:spcPct val="90000"/>
                </a:lnSpc>
                <a:spcBef>
                  <a:spcPct val="0"/>
                </a:spcBef>
                <a:spcAft>
                  <a:spcPct val="35000"/>
                </a:spcAft>
                <a:buNone/>
              </a:pPr>
              <a:r>
                <a:rPr lang="en-GB" sz="2100" kern="1200" dirty="0"/>
                <a:t>Significant loss of life if a warning is not given</a:t>
              </a:r>
            </a:p>
          </p:txBody>
        </p:sp>
      </p:grpSp>
      <p:grpSp>
        <p:nvGrpSpPr>
          <p:cNvPr id="8" name="Group 7">
            <a:extLst>
              <a:ext uri="{FF2B5EF4-FFF2-40B4-BE49-F238E27FC236}">
                <a16:creationId xmlns:a16="http://schemas.microsoft.com/office/drawing/2014/main" id="{0A33FC03-4A9B-49B7-8751-802F290242FF}"/>
              </a:ext>
            </a:extLst>
          </p:cNvPr>
          <p:cNvGrpSpPr/>
          <p:nvPr/>
        </p:nvGrpSpPr>
        <p:grpSpPr>
          <a:xfrm>
            <a:off x="3972196" y="3017616"/>
            <a:ext cx="6283448" cy="1093259"/>
            <a:chOff x="3972196" y="3017616"/>
            <a:chExt cx="6283448" cy="1093259"/>
          </a:xfrm>
        </p:grpSpPr>
        <p:sp>
          <p:nvSpPr>
            <p:cNvPr id="26" name="Rectangle: Top Corners Rounded 25">
              <a:extLst>
                <a:ext uri="{FF2B5EF4-FFF2-40B4-BE49-F238E27FC236}">
                  <a16:creationId xmlns:a16="http://schemas.microsoft.com/office/drawing/2014/main" id="{A87A5E0E-1D95-4B5B-BECF-4B0B0B1C8040}"/>
                </a:ext>
              </a:extLst>
            </p:cNvPr>
            <p:cNvSpPr/>
            <p:nvPr/>
          </p:nvSpPr>
          <p:spPr>
            <a:xfrm rot="5400000">
              <a:off x="6567290" y="422522"/>
              <a:ext cx="1093259" cy="6283448"/>
            </a:xfrm>
            <a:prstGeom prst="round2SameRect">
              <a:avLst/>
            </a:prstGeom>
            <a:solidFill>
              <a:srgbClr val="879637">
                <a:alpha val="20000"/>
              </a:srgbClr>
            </a:solidFill>
          </p:spPr>
          <p:style>
            <a:lnRef idx="2">
              <a:schemeClr val="accent1">
                <a:alpha val="90000"/>
                <a:tint val="40000"/>
                <a:hueOff val="0"/>
                <a:satOff val="0"/>
                <a:lumOff val="0"/>
                <a:alphaOff val="0"/>
              </a:schemeClr>
            </a:lnRef>
            <a:fillRef idx="1">
              <a:schemeClr val="accent1">
                <a:alpha val="90000"/>
                <a:tint val="40000"/>
                <a:hueOff val="0"/>
                <a:satOff val="0"/>
                <a:lumOff val="0"/>
                <a:alphaOff val="0"/>
              </a:schemeClr>
            </a:fillRef>
            <a:effectRef idx="0">
              <a:schemeClr val="accent1">
                <a:alpha val="90000"/>
                <a:tint val="40000"/>
                <a:hueOff val="0"/>
                <a:satOff val="0"/>
                <a:lumOff val="0"/>
                <a:alphaOff val="0"/>
              </a:schemeClr>
            </a:effectRef>
            <a:fontRef idx="minor">
              <a:schemeClr val="dk1">
                <a:hueOff val="0"/>
                <a:satOff val="0"/>
                <a:lumOff val="0"/>
                <a:alphaOff val="0"/>
              </a:schemeClr>
            </a:fontRef>
          </p:style>
        </p:sp>
        <p:sp>
          <p:nvSpPr>
            <p:cNvPr id="27" name="Rectangle: Top Corners Rounded 8">
              <a:extLst>
                <a:ext uri="{FF2B5EF4-FFF2-40B4-BE49-F238E27FC236}">
                  <a16:creationId xmlns:a16="http://schemas.microsoft.com/office/drawing/2014/main" id="{245919CF-F0A2-4A5A-9262-1468E14AD320}"/>
                </a:ext>
              </a:extLst>
            </p:cNvPr>
            <p:cNvSpPr txBox="1"/>
            <p:nvPr/>
          </p:nvSpPr>
          <p:spPr>
            <a:xfrm>
              <a:off x="3972196" y="3070985"/>
              <a:ext cx="6283448" cy="986521"/>
            </a:xfrm>
            <a:prstGeom prst="rect">
              <a:avLst/>
            </a:prstGeom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minor">
              <a:schemeClr val="dk1">
                <a:hueOff val="0"/>
                <a:satOff val="0"/>
                <a:lumOff val="0"/>
                <a:alphaOff val="0"/>
              </a:schemeClr>
            </a:fontRef>
          </p:style>
          <p:txBody>
            <a:bodyPr spcFirstLastPara="0" vert="horz" wrap="square" lIns="80010" tIns="40005" rIns="80010" bIns="40005" numCol="1" spcCol="1270" anchor="ctr" anchorCtr="0">
              <a:noAutofit/>
            </a:bodyPr>
            <a:lstStyle/>
            <a:p>
              <a:pPr lvl="1" defTabSz="933450">
                <a:lnSpc>
                  <a:spcPct val="90000"/>
                </a:lnSpc>
                <a:spcBef>
                  <a:spcPct val="0"/>
                </a:spcBef>
                <a:spcAft>
                  <a:spcPct val="15000"/>
                </a:spcAft>
                <a:buFont typeface="Wingdings" panose="05000000000000000000" pitchFamily="2" charset="2"/>
                <a:buChar char="§"/>
              </a:pPr>
              <a:r>
                <a:rPr lang="en-GB" sz="2100" kern="1200" dirty="0"/>
                <a:t>Fatalities to in the range 50 to 500 depending on the speed that people respond to the warning</a:t>
              </a:r>
            </a:p>
            <a:p>
              <a:pPr lvl="1" algn="l" defTabSz="933450">
                <a:lnSpc>
                  <a:spcPct val="90000"/>
                </a:lnSpc>
                <a:spcBef>
                  <a:spcPct val="0"/>
                </a:spcBef>
                <a:spcAft>
                  <a:spcPct val="15000"/>
                </a:spcAft>
                <a:buFont typeface="Wingdings" panose="05000000000000000000" pitchFamily="2" charset="2"/>
                <a:buChar char="§"/>
              </a:pPr>
              <a:r>
                <a:rPr lang="en-GB" sz="2100" kern="1200" dirty="0"/>
                <a:t>Not sufficient time for those close to the dam</a:t>
              </a:r>
            </a:p>
          </p:txBody>
        </p:sp>
      </p:grpSp>
      <p:grpSp>
        <p:nvGrpSpPr>
          <p:cNvPr id="14" name="Group 13">
            <a:extLst>
              <a:ext uri="{FF2B5EF4-FFF2-40B4-BE49-F238E27FC236}">
                <a16:creationId xmlns:a16="http://schemas.microsoft.com/office/drawing/2014/main" id="{502AAE79-A2C9-4323-B217-AB81FFBC3214}"/>
              </a:ext>
            </a:extLst>
          </p:cNvPr>
          <p:cNvGrpSpPr/>
          <p:nvPr/>
        </p:nvGrpSpPr>
        <p:grpSpPr>
          <a:xfrm>
            <a:off x="437756" y="2880958"/>
            <a:ext cx="3534439" cy="1366573"/>
            <a:chOff x="0" y="1437743"/>
            <a:chExt cx="3534439" cy="1366573"/>
          </a:xfrm>
          <a:solidFill>
            <a:srgbClr val="879637"/>
          </a:solidFill>
        </p:grpSpPr>
        <p:sp>
          <p:nvSpPr>
            <p:cNvPr id="24" name="Rectangle: Rounded Corners 23">
              <a:extLst>
                <a:ext uri="{FF2B5EF4-FFF2-40B4-BE49-F238E27FC236}">
                  <a16:creationId xmlns:a16="http://schemas.microsoft.com/office/drawing/2014/main" id="{567F46C6-0995-4DD0-9344-6C4858C26B9C}"/>
                </a:ext>
              </a:extLst>
            </p:cNvPr>
            <p:cNvSpPr/>
            <p:nvPr/>
          </p:nvSpPr>
          <p:spPr>
            <a:xfrm>
              <a:off x="0" y="1437743"/>
              <a:ext cx="3534439" cy="1366573"/>
            </a:xfrm>
            <a:prstGeom prst="roundRect">
              <a:avLst/>
            </a:prstGeom>
            <a:grpFill/>
          </p:spPr>
          <p:style>
            <a:lnRef idx="2">
              <a:schemeClr val="lt1">
                <a:hueOff val="0"/>
                <a:satOff val="0"/>
                <a:lumOff val="0"/>
                <a:alphaOff val="0"/>
              </a:schemeClr>
            </a:lnRef>
            <a:fillRef idx="1">
              <a:schemeClr val="accent1">
                <a:hueOff val="0"/>
                <a:satOff val="0"/>
                <a:lumOff val="0"/>
                <a:alphaOff val="0"/>
              </a:schemeClr>
            </a:fillRef>
            <a:effectRef idx="0">
              <a:schemeClr val="accent1">
                <a:hueOff val="0"/>
                <a:satOff val="0"/>
                <a:lumOff val="0"/>
                <a:alphaOff val="0"/>
              </a:schemeClr>
            </a:effectRef>
            <a:fontRef idx="minor">
              <a:schemeClr val="lt1"/>
            </a:fontRef>
          </p:style>
        </p:sp>
        <p:sp>
          <p:nvSpPr>
            <p:cNvPr id="25" name="Rectangle: Rounded Corners 10">
              <a:extLst>
                <a:ext uri="{FF2B5EF4-FFF2-40B4-BE49-F238E27FC236}">
                  <a16:creationId xmlns:a16="http://schemas.microsoft.com/office/drawing/2014/main" id="{ECDF7BD5-7585-4988-B894-C7B23273444E}"/>
                </a:ext>
              </a:extLst>
            </p:cNvPr>
            <p:cNvSpPr txBox="1"/>
            <p:nvPr/>
          </p:nvSpPr>
          <p:spPr>
            <a:xfrm>
              <a:off x="66711" y="1504454"/>
              <a:ext cx="3401017" cy="1233151"/>
            </a:xfrm>
            <a:prstGeom prst="rect">
              <a:avLst/>
            </a:prstGeom>
            <a:noFill/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minor">
              <a:schemeClr val="lt1"/>
            </a:fontRef>
          </p:style>
          <p:txBody>
            <a:bodyPr spcFirstLastPara="0" vert="horz" wrap="square" lIns="80010" tIns="40005" rIns="80010" bIns="40005" numCol="1" spcCol="1270" anchor="ctr" anchorCtr="0">
              <a:noAutofit/>
            </a:bodyPr>
            <a:lstStyle/>
            <a:p>
              <a:pPr marL="0" lvl="0" indent="0" algn="ctr" defTabSz="933450">
                <a:lnSpc>
                  <a:spcPct val="90000"/>
                </a:lnSpc>
                <a:spcBef>
                  <a:spcPct val="0"/>
                </a:spcBef>
                <a:spcAft>
                  <a:spcPct val="35000"/>
                </a:spcAft>
                <a:buNone/>
              </a:pPr>
              <a:r>
                <a:rPr lang="en-GB" sz="2100" kern="1200" dirty="0"/>
                <a:t>Warning issued at the point of failure could significantly reduce fatalities</a:t>
              </a:r>
            </a:p>
          </p:txBody>
        </p:sp>
      </p:grpSp>
      <p:grpSp>
        <p:nvGrpSpPr>
          <p:cNvPr id="9" name="Group 8">
            <a:extLst>
              <a:ext uri="{FF2B5EF4-FFF2-40B4-BE49-F238E27FC236}">
                <a16:creationId xmlns:a16="http://schemas.microsoft.com/office/drawing/2014/main" id="{88CF8457-9CD0-429A-A799-33B8E5C43A5A}"/>
              </a:ext>
            </a:extLst>
          </p:cNvPr>
          <p:cNvGrpSpPr/>
          <p:nvPr/>
        </p:nvGrpSpPr>
        <p:grpSpPr>
          <a:xfrm>
            <a:off x="3972196" y="4452518"/>
            <a:ext cx="6283448" cy="1093259"/>
            <a:chOff x="3972196" y="4452518"/>
            <a:chExt cx="6283448" cy="1093259"/>
          </a:xfrm>
        </p:grpSpPr>
        <p:sp>
          <p:nvSpPr>
            <p:cNvPr id="22" name="Rectangle: Top Corners Rounded 21">
              <a:extLst>
                <a:ext uri="{FF2B5EF4-FFF2-40B4-BE49-F238E27FC236}">
                  <a16:creationId xmlns:a16="http://schemas.microsoft.com/office/drawing/2014/main" id="{FDCD5EC7-45F5-4714-A04C-A381BBAFB928}"/>
                </a:ext>
              </a:extLst>
            </p:cNvPr>
            <p:cNvSpPr/>
            <p:nvPr/>
          </p:nvSpPr>
          <p:spPr>
            <a:xfrm rot="5400000">
              <a:off x="6567290" y="1857424"/>
              <a:ext cx="1093259" cy="6283448"/>
            </a:xfrm>
            <a:prstGeom prst="round2SameRect">
              <a:avLst/>
            </a:prstGeom>
            <a:solidFill>
              <a:srgbClr val="879637">
                <a:alpha val="20000"/>
              </a:srgbClr>
            </a:solidFill>
          </p:spPr>
          <p:style>
            <a:lnRef idx="2">
              <a:schemeClr val="accent1">
                <a:alpha val="90000"/>
                <a:tint val="40000"/>
                <a:hueOff val="0"/>
                <a:satOff val="0"/>
                <a:lumOff val="0"/>
                <a:alphaOff val="0"/>
              </a:schemeClr>
            </a:lnRef>
            <a:fillRef idx="1">
              <a:schemeClr val="accent1">
                <a:alpha val="90000"/>
                <a:tint val="40000"/>
                <a:hueOff val="0"/>
                <a:satOff val="0"/>
                <a:lumOff val="0"/>
                <a:alphaOff val="0"/>
              </a:schemeClr>
            </a:fillRef>
            <a:effectRef idx="0">
              <a:schemeClr val="accent1">
                <a:alpha val="90000"/>
                <a:tint val="40000"/>
                <a:hueOff val="0"/>
                <a:satOff val="0"/>
                <a:lumOff val="0"/>
                <a:alphaOff val="0"/>
              </a:schemeClr>
            </a:effectRef>
            <a:fontRef idx="minor">
              <a:schemeClr val="dk1">
                <a:hueOff val="0"/>
                <a:satOff val="0"/>
                <a:lumOff val="0"/>
                <a:alphaOff val="0"/>
              </a:schemeClr>
            </a:fontRef>
          </p:style>
        </p:sp>
        <p:sp>
          <p:nvSpPr>
            <p:cNvPr id="23" name="Rectangle: Top Corners Rounded 12">
              <a:extLst>
                <a:ext uri="{FF2B5EF4-FFF2-40B4-BE49-F238E27FC236}">
                  <a16:creationId xmlns:a16="http://schemas.microsoft.com/office/drawing/2014/main" id="{2B150D36-7B8E-4D7F-A100-7714C37D8891}"/>
                </a:ext>
              </a:extLst>
            </p:cNvPr>
            <p:cNvSpPr txBox="1"/>
            <p:nvPr/>
          </p:nvSpPr>
          <p:spPr>
            <a:xfrm>
              <a:off x="3972196" y="4505888"/>
              <a:ext cx="6230079" cy="986521"/>
            </a:xfrm>
            <a:prstGeom prst="rect">
              <a:avLst/>
            </a:prstGeom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minor">
              <a:schemeClr val="dk1">
                <a:hueOff val="0"/>
                <a:satOff val="0"/>
                <a:lumOff val="0"/>
                <a:alphaOff val="0"/>
              </a:schemeClr>
            </a:fontRef>
          </p:style>
          <p:txBody>
            <a:bodyPr spcFirstLastPara="0" vert="horz" wrap="square" lIns="80010" tIns="40005" rIns="80010" bIns="40005" numCol="1" spcCol="1270" anchor="ctr" anchorCtr="0">
              <a:noAutofit/>
            </a:bodyPr>
            <a:lstStyle/>
            <a:p>
              <a:pPr lvl="1" algn="l" defTabSz="933450">
                <a:lnSpc>
                  <a:spcPct val="90000"/>
                </a:lnSpc>
                <a:spcBef>
                  <a:spcPct val="0"/>
                </a:spcBef>
                <a:spcAft>
                  <a:spcPct val="15000"/>
                </a:spcAft>
                <a:buFont typeface="Wingdings" panose="05000000000000000000" pitchFamily="2" charset="2"/>
                <a:buChar char="§"/>
              </a:pPr>
              <a:r>
                <a:rPr lang="en-GB" sz="2100" kern="1200" dirty="0"/>
                <a:t>Warning issued 1 to 2 hours before failure would allow enough time to evacuate provided people know how to respond</a:t>
              </a:r>
            </a:p>
          </p:txBody>
        </p:sp>
      </p:grpSp>
      <p:grpSp>
        <p:nvGrpSpPr>
          <p:cNvPr id="16" name="Group 15">
            <a:extLst>
              <a:ext uri="{FF2B5EF4-FFF2-40B4-BE49-F238E27FC236}">
                <a16:creationId xmlns:a16="http://schemas.microsoft.com/office/drawing/2014/main" id="{F8EBCE1C-C758-43AF-BF7C-439873170A81}"/>
              </a:ext>
            </a:extLst>
          </p:cNvPr>
          <p:cNvGrpSpPr/>
          <p:nvPr/>
        </p:nvGrpSpPr>
        <p:grpSpPr>
          <a:xfrm>
            <a:off x="437756" y="4315861"/>
            <a:ext cx="3534439" cy="1366573"/>
            <a:chOff x="0" y="2872646"/>
            <a:chExt cx="3534439" cy="1366573"/>
          </a:xfrm>
          <a:solidFill>
            <a:srgbClr val="879637"/>
          </a:solidFill>
        </p:grpSpPr>
        <p:sp>
          <p:nvSpPr>
            <p:cNvPr id="20" name="Rectangle: Rounded Corners 19">
              <a:extLst>
                <a:ext uri="{FF2B5EF4-FFF2-40B4-BE49-F238E27FC236}">
                  <a16:creationId xmlns:a16="http://schemas.microsoft.com/office/drawing/2014/main" id="{C5A28C2F-4D24-478D-AD56-6D3E60D45803}"/>
                </a:ext>
              </a:extLst>
            </p:cNvPr>
            <p:cNvSpPr/>
            <p:nvPr/>
          </p:nvSpPr>
          <p:spPr>
            <a:xfrm>
              <a:off x="0" y="2872646"/>
              <a:ext cx="3534439" cy="1366573"/>
            </a:xfrm>
            <a:prstGeom prst="roundRect">
              <a:avLst/>
            </a:prstGeom>
            <a:grpFill/>
          </p:spPr>
          <p:style>
            <a:lnRef idx="2">
              <a:schemeClr val="lt1">
                <a:hueOff val="0"/>
                <a:satOff val="0"/>
                <a:lumOff val="0"/>
                <a:alphaOff val="0"/>
              </a:schemeClr>
            </a:lnRef>
            <a:fillRef idx="1">
              <a:schemeClr val="accent1">
                <a:hueOff val="0"/>
                <a:satOff val="0"/>
                <a:lumOff val="0"/>
                <a:alphaOff val="0"/>
              </a:schemeClr>
            </a:fillRef>
            <a:effectRef idx="0">
              <a:schemeClr val="accent1">
                <a:hueOff val="0"/>
                <a:satOff val="0"/>
                <a:lumOff val="0"/>
                <a:alphaOff val="0"/>
              </a:schemeClr>
            </a:effectRef>
            <a:fontRef idx="minor">
              <a:schemeClr val="lt1"/>
            </a:fontRef>
          </p:style>
        </p:sp>
        <p:sp>
          <p:nvSpPr>
            <p:cNvPr id="21" name="Rectangle: Rounded Corners 14">
              <a:extLst>
                <a:ext uri="{FF2B5EF4-FFF2-40B4-BE49-F238E27FC236}">
                  <a16:creationId xmlns:a16="http://schemas.microsoft.com/office/drawing/2014/main" id="{57EF44A7-0A5D-4997-8EBB-16A3ADC910A9}"/>
                </a:ext>
              </a:extLst>
            </p:cNvPr>
            <p:cNvSpPr txBox="1"/>
            <p:nvPr/>
          </p:nvSpPr>
          <p:spPr>
            <a:xfrm>
              <a:off x="66711" y="2939357"/>
              <a:ext cx="3401017" cy="1233151"/>
            </a:xfrm>
            <a:prstGeom prst="rect">
              <a:avLst/>
            </a:prstGeom>
            <a:noFill/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minor">
              <a:schemeClr val="lt1"/>
            </a:fontRef>
          </p:style>
          <p:txBody>
            <a:bodyPr spcFirstLastPara="0" vert="horz" wrap="square" lIns="80010" tIns="40005" rIns="80010" bIns="40005" numCol="1" spcCol="1270" anchor="ctr" anchorCtr="0">
              <a:noAutofit/>
            </a:bodyPr>
            <a:lstStyle/>
            <a:p>
              <a:pPr marL="0" lvl="0" indent="0" algn="ctr" defTabSz="933450">
                <a:lnSpc>
                  <a:spcPct val="90000"/>
                </a:lnSpc>
                <a:spcBef>
                  <a:spcPct val="0"/>
                </a:spcBef>
                <a:spcAft>
                  <a:spcPct val="35000"/>
                </a:spcAft>
                <a:buNone/>
              </a:pPr>
              <a:r>
                <a:rPr lang="en-GB" sz="2100" kern="1200" dirty="0"/>
                <a:t>Adequate warning can significantly reduce </a:t>
              </a:r>
              <a:br>
                <a:rPr lang="en-GB" sz="2100" kern="1200" dirty="0"/>
              </a:br>
              <a:r>
                <a:rPr lang="en-GB" sz="2100" kern="1200" dirty="0"/>
                <a:t>loss of life</a:t>
              </a:r>
            </a:p>
          </p:txBody>
        </p:sp>
      </p:grpSp>
      <p:grpSp>
        <p:nvGrpSpPr>
          <p:cNvPr id="17" name="Group 16">
            <a:extLst>
              <a:ext uri="{FF2B5EF4-FFF2-40B4-BE49-F238E27FC236}">
                <a16:creationId xmlns:a16="http://schemas.microsoft.com/office/drawing/2014/main" id="{963288D9-DEAA-48B6-888F-F44B031A7B56}"/>
              </a:ext>
            </a:extLst>
          </p:cNvPr>
          <p:cNvGrpSpPr/>
          <p:nvPr/>
        </p:nvGrpSpPr>
        <p:grpSpPr>
          <a:xfrm>
            <a:off x="437756" y="5750763"/>
            <a:ext cx="3534439" cy="1366573"/>
            <a:chOff x="0" y="4307548"/>
            <a:chExt cx="3534439" cy="1366573"/>
          </a:xfrm>
          <a:solidFill>
            <a:srgbClr val="879637"/>
          </a:solidFill>
        </p:grpSpPr>
        <p:sp>
          <p:nvSpPr>
            <p:cNvPr id="18" name="Rectangle: Rounded Corners 17">
              <a:extLst>
                <a:ext uri="{FF2B5EF4-FFF2-40B4-BE49-F238E27FC236}">
                  <a16:creationId xmlns:a16="http://schemas.microsoft.com/office/drawing/2014/main" id="{5BA0360E-EBFA-4B43-9D7F-D3A45B844ACE}"/>
                </a:ext>
              </a:extLst>
            </p:cNvPr>
            <p:cNvSpPr/>
            <p:nvPr/>
          </p:nvSpPr>
          <p:spPr>
            <a:xfrm>
              <a:off x="0" y="4307548"/>
              <a:ext cx="3534439" cy="1366573"/>
            </a:xfrm>
            <a:prstGeom prst="roundRect">
              <a:avLst/>
            </a:prstGeom>
            <a:grpFill/>
          </p:spPr>
          <p:style>
            <a:lnRef idx="2">
              <a:schemeClr val="lt1">
                <a:hueOff val="0"/>
                <a:satOff val="0"/>
                <a:lumOff val="0"/>
                <a:alphaOff val="0"/>
              </a:schemeClr>
            </a:lnRef>
            <a:fillRef idx="1">
              <a:schemeClr val="accent1">
                <a:hueOff val="0"/>
                <a:satOff val="0"/>
                <a:lumOff val="0"/>
                <a:alphaOff val="0"/>
              </a:schemeClr>
            </a:fillRef>
            <a:effectRef idx="0">
              <a:schemeClr val="accent1">
                <a:hueOff val="0"/>
                <a:satOff val="0"/>
                <a:lumOff val="0"/>
                <a:alphaOff val="0"/>
              </a:schemeClr>
            </a:effectRef>
            <a:fontRef idx="minor">
              <a:schemeClr val="lt1"/>
            </a:fontRef>
          </p:style>
        </p:sp>
        <p:sp>
          <p:nvSpPr>
            <p:cNvPr id="19" name="Rectangle: Rounded Corners 16">
              <a:extLst>
                <a:ext uri="{FF2B5EF4-FFF2-40B4-BE49-F238E27FC236}">
                  <a16:creationId xmlns:a16="http://schemas.microsoft.com/office/drawing/2014/main" id="{5B954016-F62A-4106-A0B7-BC3214C38F7D}"/>
                </a:ext>
              </a:extLst>
            </p:cNvPr>
            <p:cNvSpPr txBox="1"/>
            <p:nvPr/>
          </p:nvSpPr>
          <p:spPr>
            <a:xfrm>
              <a:off x="66711" y="4374259"/>
              <a:ext cx="3401017" cy="1233151"/>
            </a:xfrm>
            <a:prstGeom prst="rect">
              <a:avLst/>
            </a:prstGeom>
            <a:noFill/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minor">
              <a:schemeClr val="lt1"/>
            </a:fontRef>
          </p:style>
          <p:txBody>
            <a:bodyPr spcFirstLastPara="0" vert="horz" wrap="square" lIns="80010" tIns="40005" rIns="80010" bIns="40005" numCol="1" spcCol="1270" anchor="ctr" anchorCtr="0">
              <a:noAutofit/>
            </a:bodyPr>
            <a:lstStyle/>
            <a:p>
              <a:pPr marL="0" lvl="0" indent="0" algn="ctr" defTabSz="933450">
                <a:lnSpc>
                  <a:spcPct val="90000"/>
                </a:lnSpc>
                <a:spcBef>
                  <a:spcPct val="0"/>
                </a:spcBef>
                <a:spcAft>
                  <a:spcPct val="35000"/>
                </a:spcAft>
                <a:buNone/>
              </a:pPr>
              <a:r>
                <a:rPr lang="en-GB" sz="2100" kern="1200" dirty="0"/>
                <a:t>Late warning could increase fatalities if evacuation routes are in the risk zone</a:t>
              </a:r>
            </a:p>
          </p:txBody>
        </p:sp>
      </p:grpSp>
      <p:pic>
        <p:nvPicPr>
          <p:cNvPr id="33" name="Picture 32" descr="A drawing of a face&#10;&#10;Description automatically generated">
            <a:extLst>
              <a:ext uri="{FF2B5EF4-FFF2-40B4-BE49-F238E27FC236}">
                <a16:creationId xmlns:a16="http://schemas.microsoft.com/office/drawing/2014/main" id="{E61EDBC8-D73D-419D-905A-04B61D33727D}"/>
              </a:ext>
            </a:extLst>
          </p:cNvPr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443217" y="7064169"/>
            <a:ext cx="1028935" cy="360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84574734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med" p14:dur="700" advTm="12000">
        <p:fade/>
      </p:transition>
    </mc:Choice>
    <mc:Fallback>
      <p:transition spd="med" advTm="12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" fill="hold">
                            <p:stCondLst>
                              <p:cond delay="1000"/>
                            </p:stCondLst>
                            <p:childTnLst>
                              <p:par>
                                <p:cTn id="8" presetID="1" presetClass="entr" presetSubtype="0" fill="hold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2000"/>
                            </p:stCondLst>
                            <p:childTnLst>
                              <p:par>
                                <p:cTn id="11" presetID="1" presetClass="entr" presetSubtype="0" fill="hold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>
                            <p:stCondLst>
                              <p:cond delay="3000"/>
                            </p:stCondLst>
                            <p:childTnLst>
                              <p:par>
                                <p:cTn id="14" presetID="1" presetClass="entr" presetSubtype="0" fill="hold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4000"/>
                            </p:stCondLst>
                            <p:childTnLst>
                              <p:par>
                                <p:cTn id="17" presetID="1" presetClass="entr" presetSubtype="0" fill="hold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5000"/>
                            </p:stCondLst>
                            <p:childTnLst>
                              <p:par>
                                <p:cTn id="20" presetID="1" presetClass="entr" presetSubtype="0" fill="hold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" fill="hold">
                            <p:stCondLst>
                              <p:cond delay="6000"/>
                            </p:stCondLst>
                            <p:childTnLst>
                              <p:par>
                                <p:cTn id="23" presetID="1" presetClass="entr" presetSubtype="0" fill="hold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CC226718-1556-4A5E-8F07-639D3CF6656B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341380" y="470620"/>
            <a:ext cx="2636927" cy="589094"/>
          </a:xfrm>
        </p:spPr>
        <p:txBody>
          <a:bodyPr>
            <a:noAutofit/>
          </a:bodyPr>
          <a:lstStyle/>
          <a:p>
            <a:pPr marL="0" indent="0">
              <a:buNone/>
            </a:pPr>
            <a:r>
              <a:rPr lang="en-GB" sz="3034" dirty="0">
                <a:solidFill>
                  <a:srgbClr val="879C3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Project team:</a:t>
            </a:r>
          </a:p>
          <a:p>
            <a:pPr marL="0" indent="0">
              <a:buNone/>
            </a:pPr>
            <a:endParaRPr lang="en-GB" sz="3034" dirty="0">
              <a:solidFill>
                <a:srgbClr val="879C30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grpSp>
        <p:nvGrpSpPr>
          <p:cNvPr id="4" name="Group 3">
            <a:extLst>
              <a:ext uri="{FF2B5EF4-FFF2-40B4-BE49-F238E27FC236}">
                <a16:creationId xmlns:a16="http://schemas.microsoft.com/office/drawing/2014/main" id="{1266A918-F522-4281-BBA6-80DBFD361999}"/>
              </a:ext>
            </a:extLst>
          </p:cNvPr>
          <p:cNvGrpSpPr/>
          <p:nvPr/>
        </p:nvGrpSpPr>
        <p:grpSpPr>
          <a:xfrm>
            <a:off x="2925025" y="5210531"/>
            <a:ext cx="4631656" cy="1042637"/>
            <a:chOff x="1078530" y="3678436"/>
            <a:chExt cx="3969435" cy="893564"/>
          </a:xfrm>
          <a:noFill/>
        </p:grpSpPr>
        <p:sp>
          <p:nvSpPr>
            <p:cNvPr id="5" name="Rectangle 4">
              <a:extLst>
                <a:ext uri="{FF2B5EF4-FFF2-40B4-BE49-F238E27FC236}">
                  <a16:creationId xmlns:a16="http://schemas.microsoft.com/office/drawing/2014/main" id="{81EBB198-6019-46E2-8BD3-9FBD0ECAED8A}"/>
                </a:ext>
              </a:extLst>
            </p:cNvPr>
            <p:cNvSpPr/>
            <p:nvPr/>
          </p:nvSpPr>
          <p:spPr>
            <a:xfrm>
              <a:off x="1078530" y="3678436"/>
              <a:ext cx="3969435" cy="893564"/>
            </a:xfrm>
            <a:prstGeom prst="rect">
              <a:avLst/>
            </a:prstGeom>
            <a:grpFill/>
            <a:ln w="6350"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 defTabSz="533461">
                <a:buClrTx/>
              </a:pPr>
              <a:endParaRPr lang="en-GB" sz="2100" dirty="0">
                <a:solidFill>
                  <a:prstClr val="black"/>
                </a:solidFill>
                <a:latin typeface="Calibri" panose="020F0502020204030204"/>
              </a:endParaRPr>
            </a:p>
          </p:txBody>
        </p:sp>
        <p:pic>
          <p:nvPicPr>
            <p:cNvPr id="6" name="Picture 2">
              <a:extLst>
                <a:ext uri="{FF2B5EF4-FFF2-40B4-BE49-F238E27FC236}">
                  <a16:creationId xmlns:a16="http://schemas.microsoft.com/office/drawing/2014/main" id="{0A04C29D-5BBA-4FA2-9D35-351D751445AB}"/>
                </a:ext>
              </a:extLst>
            </p:cNvPr>
            <p:cNvPicPr>
              <a:picLocks noChangeAspect="1" noChangeArrowheads="1"/>
            </p:cNvPicPr>
            <p:nvPr/>
          </p:nvPicPr>
          <p:blipFill>
            <a:blip r:embed="rId2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3766389" y="3774284"/>
              <a:ext cx="1159269" cy="691200"/>
            </a:xfrm>
            <a:prstGeom prst="rect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</p:pic>
        <p:pic>
          <p:nvPicPr>
            <p:cNvPr id="7" name="Picture 3">
              <a:extLst>
                <a:ext uri="{FF2B5EF4-FFF2-40B4-BE49-F238E27FC236}">
                  <a16:creationId xmlns:a16="http://schemas.microsoft.com/office/drawing/2014/main" id="{C14F5BE1-7F95-481E-95E0-4F0F525C3144}"/>
                </a:ext>
              </a:extLst>
            </p:cNvPr>
            <p:cNvPicPr>
              <a:picLocks noChangeAspect="1" noChangeArrowheads="1"/>
            </p:cNvPicPr>
            <p:nvPr/>
          </p:nvPicPr>
          <p:blipFill>
            <a:blip r:embed="rId3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1199836" y="3779293"/>
              <a:ext cx="2470940" cy="689491"/>
            </a:xfrm>
            <a:prstGeom prst="rect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</p:pic>
      </p:grpSp>
      <p:grpSp>
        <p:nvGrpSpPr>
          <p:cNvPr id="2" name="Group 1">
            <a:extLst>
              <a:ext uri="{FF2B5EF4-FFF2-40B4-BE49-F238E27FC236}">
                <a16:creationId xmlns:a16="http://schemas.microsoft.com/office/drawing/2014/main" id="{4896A1B0-32CB-4F6E-8849-F61C6681F6E5}"/>
              </a:ext>
            </a:extLst>
          </p:cNvPr>
          <p:cNvGrpSpPr/>
          <p:nvPr/>
        </p:nvGrpSpPr>
        <p:grpSpPr>
          <a:xfrm>
            <a:off x="1372020" y="1358001"/>
            <a:ext cx="8273103" cy="2713197"/>
            <a:chOff x="955492" y="1020271"/>
            <a:chExt cx="7532747" cy="2470394"/>
          </a:xfrm>
        </p:grpSpPr>
        <p:sp>
          <p:nvSpPr>
            <p:cNvPr id="9" name="Rectangle 8">
              <a:extLst>
                <a:ext uri="{FF2B5EF4-FFF2-40B4-BE49-F238E27FC236}">
                  <a16:creationId xmlns:a16="http://schemas.microsoft.com/office/drawing/2014/main" id="{B1F02B39-F0A6-45E9-BCCB-2E52AC844066}"/>
                </a:ext>
              </a:extLst>
            </p:cNvPr>
            <p:cNvSpPr/>
            <p:nvPr/>
          </p:nvSpPr>
          <p:spPr>
            <a:xfrm>
              <a:off x="1412279" y="1020271"/>
              <a:ext cx="6798635" cy="2470394"/>
            </a:xfrm>
            <a:prstGeom prst="rect">
              <a:avLst/>
            </a:prstGeom>
            <a:noFill/>
            <a:ln w="6350"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 defTabSz="533461">
                <a:buClrTx/>
              </a:pPr>
              <a:endParaRPr lang="en-GB" sz="2100" dirty="0">
                <a:solidFill>
                  <a:prstClr val="black"/>
                </a:solidFill>
                <a:latin typeface="Calibri" panose="020F0502020204030204"/>
              </a:endParaRPr>
            </a:p>
          </p:txBody>
        </p:sp>
        <p:pic>
          <p:nvPicPr>
            <p:cNvPr id="11" name="Picture 10">
              <a:extLst>
                <a:ext uri="{FF2B5EF4-FFF2-40B4-BE49-F238E27FC236}">
                  <a16:creationId xmlns:a16="http://schemas.microsoft.com/office/drawing/2014/main" id="{B1E8094E-C969-4E5A-A8E9-1EB249F9D492}"/>
                </a:ext>
              </a:extLst>
            </p:cNvPr>
            <p:cNvPicPr>
              <a:picLocks noChangeAspect="1"/>
            </p:cNvPicPr>
            <p:nvPr/>
          </p:nvPicPr>
          <p:blipFill>
            <a:blip r:embed="rId4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955492" y="1069288"/>
              <a:ext cx="1932488" cy="735981"/>
            </a:xfrm>
            <a:prstGeom prst="rect">
              <a:avLst/>
            </a:prstGeom>
            <a:noFill/>
          </p:spPr>
        </p:pic>
        <p:pic>
          <p:nvPicPr>
            <p:cNvPr id="12" name="Picture 3">
              <a:extLst>
                <a:ext uri="{FF2B5EF4-FFF2-40B4-BE49-F238E27FC236}">
                  <a16:creationId xmlns:a16="http://schemas.microsoft.com/office/drawing/2014/main" id="{F1ED4B5B-DDEE-4648-B76F-5D2747E5A269}"/>
                </a:ext>
              </a:extLst>
            </p:cNvPr>
            <p:cNvPicPr>
              <a:picLocks noChangeAspect="1" noChangeArrowheads="1"/>
            </p:cNvPicPr>
            <p:nvPr/>
          </p:nvPicPr>
          <p:blipFill>
            <a:blip r:embed="rId5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5853216" y="2944083"/>
              <a:ext cx="2523290" cy="426732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13" name="Picture 4">
              <a:extLst>
                <a:ext uri="{FF2B5EF4-FFF2-40B4-BE49-F238E27FC236}">
                  <a16:creationId xmlns:a16="http://schemas.microsoft.com/office/drawing/2014/main" id="{12575D0B-4CEF-4CAB-8ED3-40F8F328C608}"/>
                </a:ext>
              </a:extLst>
            </p:cNvPr>
            <p:cNvPicPr>
              <a:picLocks noChangeAspect="1" noChangeArrowheads="1"/>
            </p:cNvPicPr>
            <p:nvPr/>
          </p:nvPicPr>
          <p:blipFill>
            <a:blip r:embed="rId6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3534631" y="1119097"/>
              <a:ext cx="1929973" cy="696649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14" name="Picture 5">
              <a:extLst>
                <a:ext uri="{FF2B5EF4-FFF2-40B4-BE49-F238E27FC236}">
                  <a16:creationId xmlns:a16="http://schemas.microsoft.com/office/drawing/2014/main" id="{1BC5C836-2AA9-4B10-B373-1376C2CADFDC}"/>
                </a:ext>
              </a:extLst>
            </p:cNvPr>
            <p:cNvPicPr>
              <a:picLocks noChangeAspect="1" noChangeArrowheads="1"/>
            </p:cNvPicPr>
            <p:nvPr/>
          </p:nvPicPr>
          <p:blipFill>
            <a:blip r:embed="rId7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3377330" y="2829851"/>
              <a:ext cx="2063705" cy="609617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15" name="Picture 6">
              <a:extLst>
                <a:ext uri="{FF2B5EF4-FFF2-40B4-BE49-F238E27FC236}">
                  <a16:creationId xmlns:a16="http://schemas.microsoft.com/office/drawing/2014/main" id="{D21C81D6-4FE9-4174-B0C8-FA14ED1D739F}"/>
                </a:ext>
              </a:extLst>
            </p:cNvPr>
            <p:cNvPicPr>
              <a:picLocks noChangeAspect="1" noChangeArrowheads="1"/>
            </p:cNvPicPr>
            <p:nvPr/>
          </p:nvPicPr>
          <p:blipFill>
            <a:blip r:embed="rId8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3656487" y="1935596"/>
              <a:ext cx="1686260" cy="70261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16" name="Picture 7">
              <a:extLst>
                <a:ext uri="{FF2B5EF4-FFF2-40B4-BE49-F238E27FC236}">
                  <a16:creationId xmlns:a16="http://schemas.microsoft.com/office/drawing/2014/main" id="{9A4BE70F-F07E-45D2-8E5A-E4F02BEFE6D4}"/>
                </a:ext>
              </a:extLst>
            </p:cNvPr>
            <p:cNvPicPr>
              <a:picLocks noChangeAspect="1" noChangeArrowheads="1"/>
            </p:cNvPicPr>
            <p:nvPr/>
          </p:nvPicPr>
          <p:blipFill>
            <a:blip r:embed="rId9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1024146" y="1945197"/>
              <a:ext cx="1786970" cy="609617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17" name="Picture 16" descr="Screen Clipping">
              <a:extLst>
                <a:ext uri="{FF2B5EF4-FFF2-40B4-BE49-F238E27FC236}">
                  <a16:creationId xmlns:a16="http://schemas.microsoft.com/office/drawing/2014/main" id="{C9B224F9-4C4B-4FD9-A652-0DA3D28B5280}"/>
                </a:ext>
              </a:extLst>
            </p:cNvPr>
            <p:cNvPicPr>
              <a:picLocks noChangeAspect="1"/>
            </p:cNvPicPr>
            <p:nvPr/>
          </p:nvPicPr>
          <p:blipFill>
            <a:blip r:embed="rId10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1180770" y="2715371"/>
              <a:ext cx="1473722" cy="762022"/>
            </a:xfrm>
            <a:prstGeom prst="rect">
              <a:avLst/>
            </a:prstGeom>
            <a:noFill/>
          </p:spPr>
        </p:pic>
        <p:pic>
          <p:nvPicPr>
            <p:cNvPr id="18" name="Picture 7">
              <a:extLst>
                <a:ext uri="{FF2B5EF4-FFF2-40B4-BE49-F238E27FC236}">
                  <a16:creationId xmlns:a16="http://schemas.microsoft.com/office/drawing/2014/main" id="{D1C8B82C-7E7A-48E5-A3DA-B59895FCB735}"/>
                </a:ext>
              </a:extLst>
            </p:cNvPr>
            <p:cNvPicPr>
              <a:picLocks noChangeAspect="1" noChangeArrowheads="1"/>
            </p:cNvPicPr>
            <p:nvPr/>
          </p:nvPicPr>
          <p:blipFill>
            <a:blip r:embed="rId11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7324115" y="1108646"/>
              <a:ext cx="1164124" cy="1583209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19" name="Picture 18">
              <a:extLst>
                <a:ext uri="{FF2B5EF4-FFF2-40B4-BE49-F238E27FC236}">
                  <a16:creationId xmlns:a16="http://schemas.microsoft.com/office/drawing/2014/main" id="{D123F348-F790-48E5-86E6-7860479A8AB9}"/>
                </a:ext>
              </a:extLst>
            </p:cNvPr>
            <p:cNvPicPr>
              <a:picLocks noChangeAspect="1"/>
            </p:cNvPicPr>
            <p:nvPr/>
          </p:nvPicPr>
          <p:blipFill>
            <a:blip r:embed="rId12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5843744" y="1103769"/>
              <a:ext cx="1302241" cy="1593410"/>
            </a:xfrm>
            <a:prstGeom prst="rect">
              <a:avLst/>
            </a:prstGeom>
            <a:noFill/>
          </p:spPr>
        </p:pic>
      </p:grpSp>
      <p:sp>
        <p:nvSpPr>
          <p:cNvPr id="20" name="Content Placeholder 2">
            <a:extLst>
              <a:ext uri="{FF2B5EF4-FFF2-40B4-BE49-F238E27FC236}">
                <a16:creationId xmlns:a16="http://schemas.microsoft.com/office/drawing/2014/main" id="{6B608BC5-4688-4FF1-BF80-95DE8FFCF323}"/>
              </a:ext>
            </a:extLst>
          </p:cNvPr>
          <p:cNvSpPr txBox="1">
            <a:spLocks/>
          </p:cNvSpPr>
          <p:nvPr/>
        </p:nvSpPr>
        <p:spPr>
          <a:xfrm>
            <a:off x="341380" y="4488261"/>
            <a:ext cx="2636927" cy="589094"/>
          </a:xfrm>
          <a:prstGeom prst="rect">
            <a:avLst/>
          </a:prstGeom>
        </p:spPr>
        <p:txBody>
          <a:bodyPr vert="horz" lIns="106695" tIns="53347" rIns="106695" bIns="53347" rtlCol="0">
            <a:noAutofit/>
          </a:bodyPr>
          <a:lstStyle>
            <a:lvl1pPr marL="216004" indent="-216004" algn="l" defTabSz="864017" rtl="0" eaLnBrk="1" latinLnBrk="0" hangingPunct="1">
              <a:lnSpc>
                <a:spcPct val="90000"/>
              </a:lnSpc>
              <a:spcBef>
                <a:spcPts val="945"/>
              </a:spcBef>
              <a:buFont typeface="Arial" panose="020B0604020202020204" pitchFamily="34" charset="0"/>
              <a:buChar char="•"/>
              <a:defRPr sz="2646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48012" indent="-216004" algn="l" defTabSz="864017" rtl="0" eaLnBrk="1" latinLnBrk="0" hangingPunct="1">
              <a:lnSpc>
                <a:spcPct val="90000"/>
              </a:lnSpc>
              <a:spcBef>
                <a:spcPts val="472"/>
              </a:spcBef>
              <a:buFont typeface="Arial" panose="020B0604020202020204" pitchFamily="34" charset="0"/>
              <a:buChar char="•"/>
              <a:defRPr sz="2268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080021" indent="-216004" algn="l" defTabSz="864017" rtl="0" eaLnBrk="1" latinLnBrk="0" hangingPunct="1">
              <a:lnSpc>
                <a:spcPct val="90000"/>
              </a:lnSpc>
              <a:spcBef>
                <a:spcPts val="472"/>
              </a:spcBef>
              <a:buFont typeface="Arial" panose="020B0604020202020204" pitchFamily="34" charset="0"/>
              <a:buChar char="•"/>
              <a:defRPr sz="189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512029" indent="-216004" algn="l" defTabSz="864017" rtl="0" eaLnBrk="1" latinLnBrk="0" hangingPunct="1">
              <a:lnSpc>
                <a:spcPct val="90000"/>
              </a:lnSpc>
              <a:spcBef>
                <a:spcPts val="472"/>
              </a:spcBef>
              <a:buFont typeface="Arial" panose="020B0604020202020204" pitchFamily="34" charset="0"/>
              <a:buChar char="•"/>
              <a:defRPr sz="1701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944037" indent="-216004" algn="l" defTabSz="864017" rtl="0" eaLnBrk="1" latinLnBrk="0" hangingPunct="1">
              <a:lnSpc>
                <a:spcPct val="90000"/>
              </a:lnSpc>
              <a:spcBef>
                <a:spcPts val="472"/>
              </a:spcBef>
              <a:buFont typeface="Arial" panose="020B0604020202020204" pitchFamily="34" charset="0"/>
              <a:buChar char="•"/>
              <a:defRPr sz="1701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376046" indent="-216004" algn="l" defTabSz="864017" rtl="0" eaLnBrk="1" latinLnBrk="0" hangingPunct="1">
              <a:lnSpc>
                <a:spcPct val="90000"/>
              </a:lnSpc>
              <a:spcBef>
                <a:spcPts val="472"/>
              </a:spcBef>
              <a:buFont typeface="Arial" panose="020B0604020202020204" pitchFamily="34" charset="0"/>
              <a:buChar char="•"/>
              <a:defRPr sz="1701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808054" indent="-216004" algn="l" defTabSz="864017" rtl="0" eaLnBrk="1" latinLnBrk="0" hangingPunct="1">
              <a:lnSpc>
                <a:spcPct val="90000"/>
              </a:lnSpc>
              <a:spcBef>
                <a:spcPts val="472"/>
              </a:spcBef>
              <a:buFont typeface="Arial" panose="020B0604020202020204" pitchFamily="34" charset="0"/>
              <a:buChar char="•"/>
              <a:defRPr sz="1701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40062" indent="-216004" algn="l" defTabSz="864017" rtl="0" eaLnBrk="1" latinLnBrk="0" hangingPunct="1">
              <a:lnSpc>
                <a:spcPct val="90000"/>
              </a:lnSpc>
              <a:spcBef>
                <a:spcPts val="472"/>
              </a:spcBef>
              <a:buFont typeface="Arial" panose="020B0604020202020204" pitchFamily="34" charset="0"/>
              <a:buChar char="•"/>
              <a:defRPr sz="1701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72070" indent="-216004" algn="l" defTabSz="864017" rtl="0" eaLnBrk="1" latinLnBrk="0" hangingPunct="1">
              <a:lnSpc>
                <a:spcPct val="90000"/>
              </a:lnSpc>
              <a:spcBef>
                <a:spcPts val="472"/>
              </a:spcBef>
              <a:buFont typeface="Arial" panose="020B0604020202020204" pitchFamily="34" charset="0"/>
              <a:buChar char="•"/>
              <a:defRPr sz="1701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defTabSz="1008135">
              <a:spcBef>
                <a:spcPts val="1103"/>
              </a:spcBef>
              <a:buClrTx/>
              <a:buNone/>
            </a:pPr>
            <a:r>
              <a:rPr lang="en-GB" sz="3034" dirty="0">
                <a:solidFill>
                  <a:srgbClr val="879C3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Funded by:</a:t>
            </a:r>
          </a:p>
        </p:txBody>
      </p:sp>
      <p:sp>
        <p:nvSpPr>
          <p:cNvPr id="21" name="Content Placeholder 2">
            <a:extLst>
              <a:ext uri="{FF2B5EF4-FFF2-40B4-BE49-F238E27FC236}">
                <a16:creationId xmlns:a16="http://schemas.microsoft.com/office/drawing/2014/main" id="{D2BF672C-05A2-4774-834E-F7B1268BFE6C}"/>
              </a:ext>
            </a:extLst>
          </p:cNvPr>
          <p:cNvSpPr txBox="1">
            <a:spLocks/>
          </p:cNvSpPr>
          <p:nvPr/>
        </p:nvSpPr>
        <p:spPr>
          <a:xfrm>
            <a:off x="11954" y="6673203"/>
            <a:ext cx="10669493" cy="589094"/>
          </a:xfrm>
          <a:prstGeom prst="rect">
            <a:avLst/>
          </a:prstGeom>
        </p:spPr>
        <p:txBody>
          <a:bodyPr vert="horz" lIns="106695" tIns="53347" rIns="106695" bIns="53347" rtlCol="0">
            <a:noAutofit/>
          </a:bodyPr>
          <a:lstStyle>
            <a:lvl1pPr marL="216004" indent="-216004" algn="l" defTabSz="864017" rtl="0" eaLnBrk="1" latinLnBrk="0" hangingPunct="1">
              <a:lnSpc>
                <a:spcPct val="90000"/>
              </a:lnSpc>
              <a:spcBef>
                <a:spcPts val="945"/>
              </a:spcBef>
              <a:buFont typeface="Arial" panose="020B0604020202020204" pitchFamily="34" charset="0"/>
              <a:buChar char="•"/>
              <a:defRPr sz="2646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48012" indent="-216004" algn="l" defTabSz="864017" rtl="0" eaLnBrk="1" latinLnBrk="0" hangingPunct="1">
              <a:lnSpc>
                <a:spcPct val="90000"/>
              </a:lnSpc>
              <a:spcBef>
                <a:spcPts val="472"/>
              </a:spcBef>
              <a:buFont typeface="Arial" panose="020B0604020202020204" pitchFamily="34" charset="0"/>
              <a:buChar char="•"/>
              <a:defRPr sz="2268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080021" indent="-216004" algn="l" defTabSz="864017" rtl="0" eaLnBrk="1" latinLnBrk="0" hangingPunct="1">
              <a:lnSpc>
                <a:spcPct val="90000"/>
              </a:lnSpc>
              <a:spcBef>
                <a:spcPts val="472"/>
              </a:spcBef>
              <a:buFont typeface="Arial" panose="020B0604020202020204" pitchFamily="34" charset="0"/>
              <a:buChar char="•"/>
              <a:defRPr sz="189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512029" indent="-216004" algn="l" defTabSz="864017" rtl="0" eaLnBrk="1" latinLnBrk="0" hangingPunct="1">
              <a:lnSpc>
                <a:spcPct val="90000"/>
              </a:lnSpc>
              <a:spcBef>
                <a:spcPts val="472"/>
              </a:spcBef>
              <a:buFont typeface="Arial" panose="020B0604020202020204" pitchFamily="34" charset="0"/>
              <a:buChar char="•"/>
              <a:defRPr sz="1701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944037" indent="-216004" algn="l" defTabSz="864017" rtl="0" eaLnBrk="1" latinLnBrk="0" hangingPunct="1">
              <a:lnSpc>
                <a:spcPct val="90000"/>
              </a:lnSpc>
              <a:spcBef>
                <a:spcPts val="472"/>
              </a:spcBef>
              <a:buFont typeface="Arial" panose="020B0604020202020204" pitchFamily="34" charset="0"/>
              <a:buChar char="•"/>
              <a:defRPr sz="1701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376046" indent="-216004" algn="l" defTabSz="864017" rtl="0" eaLnBrk="1" latinLnBrk="0" hangingPunct="1">
              <a:lnSpc>
                <a:spcPct val="90000"/>
              </a:lnSpc>
              <a:spcBef>
                <a:spcPts val="472"/>
              </a:spcBef>
              <a:buFont typeface="Arial" panose="020B0604020202020204" pitchFamily="34" charset="0"/>
              <a:buChar char="•"/>
              <a:defRPr sz="1701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808054" indent="-216004" algn="l" defTabSz="864017" rtl="0" eaLnBrk="1" latinLnBrk="0" hangingPunct="1">
              <a:lnSpc>
                <a:spcPct val="90000"/>
              </a:lnSpc>
              <a:spcBef>
                <a:spcPts val="472"/>
              </a:spcBef>
              <a:buFont typeface="Arial" panose="020B0604020202020204" pitchFamily="34" charset="0"/>
              <a:buChar char="•"/>
              <a:defRPr sz="1701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40062" indent="-216004" algn="l" defTabSz="864017" rtl="0" eaLnBrk="1" latinLnBrk="0" hangingPunct="1">
              <a:lnSpc>
                <a:spcPct val="90000"/>
              </a:lnSpc>
              <a:spcBef>
                <a:spcPts val="472"/>
              </a:spcBef>
              <a:buFont typeface="Arial" panose="020B0604020202020204" pitchFamily="34" charset="0"/>
              <a:buChar char="•"/>
              <a:defRPr sz="1701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72070" indent="-216004" algn="l" defTabSz="864017" rtl="0" eaLnBrk="1" latinLnBrk="0" hangingPunct="1">
              <a:lnSpc>
                <a:spcPct val="90000"/>
              </a:lnSpc>
              <a:spcBef>
                <a:spcPts val="472"/>
              </a:spcBef>
              <a:buFont typeface="Arial" panose="020B0604020202020204" pitchFamily="34" charset="0"/>
              <a:buChar char="•"/>
              <a:defRPr sz="1701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ctr" defTabSz="1008135">
              <a:spcBef>
                <a:spcPts val="1103"/>
              </a:spcBef>
              <a:buClrTx/>
              <a:buNone/>
            </a:pPr>
            <a:r>
              <a:rPr lang="en-GB" sz="3034" dirty="0">
                <a:solidFill>
                  <a:srgbClr val="879C3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more information at </a:t>
            </a:r>
            <a:r>
              <a:rPr lang="en-GB" sz="3034" dirty="0">
                <a:solidFill>
                  <a:srgbClr val="706F6F"/>
                </a:solidFill>
                <a:latin typeface="Arial" panose="020B0604020202020204" pitchFamily="34" charset="0"/>
                <a:cs typeface="Arial" panose="020B0604020202020204" pitchFamily="34" charset="0"/>
                <a:hlinkClick r:id="rId13">
                  <a:extLst>
                    <a:ext uri="{A12FA001-AC4F-418D-AE19-62706E023703}">
                      <ahyp:hlinkClr xmlns:ahyp="http://schemas.microsoft.com/office/drawing/2018/hyperlinkcolor" val="tx"/>
                    </a:ext>
                  </a:extLst>
                </a:hlinkClick>
              </a:rPr>
              <a:t>www.damsat.org</a:t>
            </a:r>
            <a:endParaRPr lang="en-GB" sz="3034" dirty="0">
              <a:solidFill>
                <a:srgbClr val="706F6F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pic>
        <p:nvPicPr>
          <p:cNvPr id="22" name="Picture 21" descr="A drawing of a face&#10;&#10;Description automatically generated">
            <a:extLst>
              <a:ext uri="{FF2B5EF4-FFF2-40B4-BE49-F238E27FC236}">
                <a16:creationId xmlns:a16="http://schemas.microsoft.com/office/drawing/2014/main" id="{3C591F60-7EB3-41FD-9D15-E4F41317815C}"/>
              </a:ext>
            </a:extLst>
          </p:cNvPr>
          <p:cNvPicPr>
            <a:picLocks noChangeAspect="1"/>
          </p:cNvPicPr>
          <p:nvPr/>
        </p:nvPicPr>
        <p:blipFill>
          <a:blip r:embed="rId1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434061" y="7056828"/>
            <a:ext cx="1026634" cy="35919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28900094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p14:dur="250">
        <p:fade/>
      </p:transition>
    </mc:Choice>
    <mc:Fallback>
      <p:transition>
        <p:fade/>
      </p:transition>
    </mc:Fallback>
  </mc:AlternateContent>
</p:sld>
</file>

<file path=ppt/theme/theme1.xml><?xml version="1.0" encoding="utf-8"?>
<a:theme xmlns:a="http://schemas.openxmlformats.org/drawingml/2006/main" name="HR Wallingford presentation 2019">
  <a:themeElements>
    <a:clrScheme name="HR Wallingford">
      <a:dk1>
        <a:srgbClr val="3C3C3B"/>
      </a:dk1>
      <a:lt1>
        <a:sysClr val="window" lastClr="FFFFFF"/>
      </a:lt1>
      <a:dk2>
        <a:srgbClr val="9D9D9C"/>
      </a:dk2>
      <a:lt2>
        <a:srgbClr val="EDEDED"/>
      </a:lt2>
      <a:accent1>
        <a:srgbClr val="5E9CAE"/>
      </a:accent1>
      <a:accent2>
        <a:srgbClr val="005172"/>
      </a:accent2>
      <a:accent3>
        <a:srgbClr val="156570"/>
      </a:accent3>
      <a:accent4>
        <a:srgbClr val="879637"/>
      </a:accent4>
      <a:accent5>
        <a:srgbClr val="D47620"/>
      </a:accent5>
      <a:accent6>
        <a:srgbClr val="983222"/>
      </a:accent6>
      <a:hlink>
        <a:srgbClr val="857363"/>
      </a:hlink>
      <a:folHlink>
        <a:srgbClr val="D2B95D"/>
      </a:folHlink>
    </a:clrScheme>
    <a:fontScheme name="HR Wallingford">
      <a:majorFont>
        <a:latin typeface="Arial"/>
        <a:ea typeface=""/>
        <a:cs typeface=""/>
      </a:majorFont>
      <a:minorFont>
        <a:latin typeface="Arial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>
        <a:solidFill>
          <a:srgbClr val="DFEBEF"/>
        </a:solidFill>
        <a:ln w="6350">
          <a:solidFill>
            <a:schemeClr val="bg1"/>
          </a:solidFill>
        </a:ln>
      </a:spPr>
      <a:bodyPr rtlCol="0" anchor="ctr"/>
      <a:lstStyle>
        <a:defPPr algn="ctr">
          <a:defRPr dirty="0" smtClean="0">
            <a:solidFill>
              <a:schemeClr val="tx1"/>
            </a:solidFill>
          </a:defRPr>
        </a:defPPr>
      </a:lstStyle>
      <a:style>
        <a:lnRef idx="2">
          <a:schemeClr val="accent1">
            <a:shade val="50000"/>
          </a:schemeClr>
        </a:lnRef>
        <a:fillRef idx="1">
          <a:schemeClr val="accent1"/>
        </a:fillRef>
        <a:effectRef idx="0">
          <a:schemeClr val="accent1"/>
        </a:effectRef>
        <a:fontRef idx="minor">
          <a:schemeClr val="lt1"/>
        </a:fontRef>
      </a:style>
    </a:spDef>
    <a:lnDef>
      <a:spPr>
        <a:ln w="6350">
          <a:solidFill>
            <a:schemeClr val="accent2"/>
          </a:solidFill>
        </a:ln>
      </a:spPr>
      <a:bodyPr/>
      <a:lstStyle/>
      <a:style>
        <a:lnRef idx="1">
          <a:schemeClr val="accent1"/>
        </a:lnRef>
        <a:fillRef idx="0">
          <a:schemeClr val="accent1"/>
        </a:fillRef>
        <a:effectRef idx="0">
          <a:schemeClr val="accent1"/>
        </a:effectRef>
        <a:fontRef idx="minor">
          <a:schemeClr val="tx1"/>
        </a:fontRef>
      </a:style>
    </a:lnDef>
    <a:txDef>
      <a:spPr>
        <a:noFill/>
      </a:spPr>
      <a:bodyPr wrap="none" lIns="0" tIns="0" rIns="0" bIns="0" rtlCol="0">
        <a:spAutoFit/>
      </a:bodyPr>
      <a:lstStyle>
        <a:defPPr>
          <a:defRPr dirty="0" err="1" smtClean="0">
            <a:solidFill>
              <a:schemeClr val="tx1"/>
            </a:solidFill>
          </a:defRPr>
        </a:defPPr>
      </a:lstStyle>
    </a:txDef>
  </a:objectDefaults>
  <a:extraClrSchemeLst/>
</a:theme>
</file>

<file path=ppt/theme/theme2.xml><?xml version="1.0" encoding="utf-8"?>
<a:theme xmlns:a="http://schemas.openxmlformats.org/drawingml/2006/main" name="Office Theme">
  <a:themeElements>
    <a:clrScheme name="Office Them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 Them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 Them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3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4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HR Wallingford Presentation</Template>
  <TotalTime>438</TotalTime>
  <Words>690</Words>
  <Application>Microsoft Office PowerPoint</Application>
  <PresentationFormat>Custom</PresentationFormat>
  <Paragraphs>117</Paragraphs>
  <Slides>14</Slides>
  <Notes>1</Notes>
  <HiddenSlides>0</HiddenSlides>
  <MMClips>1</MMClips>
  <ScaleCrop>false</ScaleCrop>
  <HeadingPairs>
    <vt:vector size="6" baseType="variant">
      <vt:variant>
        <vt:lpstr>Fonts Used</vt:lpstr>
      </vt:variant>
      <vt:variant>
        <vt:i4>5</vt:i4>
      </vt:variant>
      <vt:variant>
        <vt:lpstr>Theme</vt:lpstr>
      </vt:variant>
      <vt:variant>
        <vt:i4>2</vt:i4>
      </vt:variant>
      <vt:variant>
        <vt:lpstr>Slide Titles</vt:lpstr>
      </vt:variant>
      <vt:variant>
        <vt:i4>14</vt:i4>
      </vt:variant>
    </vt:vector>
  </HeadingPairs>
  <TitlesOfParts>
    <vt:vector size="21" baseType="lpstr">
      <vt:lpstr>Arial</vt:lpstr>
      <vt:lpstr>Calibri</vt:lpstr>
      <vt:lpstr>Calibri Light</vt:lpstr>
      <vt:lpstr>Wingdings</vt:lpstr>
      <vt:lpstr>Wingdings 2</vt:lpstr>
      <vt:lpstr>HR Wallingford presentation 2019</vt:lpstr>
      <vt:lpstr>Office Theme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Company>HR Wallingford</Company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Title to go here</dc:title>
  <dc:creator>Helen Stevenson</dc:creator>
  <cp:lastModifiedBy>Helen Stevenson</cp:lastModifiedBy>
  <cp:revision>71</cp:revision>
  <dcterms:created xsi:type="dcterms:W3CDTF">2020-04-23T14:44:13Z</dcterms:created>
  <dcterms:modified xsi:type="dcterms:W3CDTF">2020-05-01T09:30:33Z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Version">
    <vt:lpwstr>1.02</vt:lpwstr>
  </property>
  <property fmtid="{D5CDD505-2E9C-101B-9397-08002B2CF9AE}" pid="3" name="Date">
    <vt:lpwstr>10 September 2012</vt:lpwstr>
  </property>
</Properties>
</file>